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18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A2360DBB-2D0D-4B79-93E4-9356AE84D302}"/>
              </a:ext>
            </a:extLst>
          </p:cNvPr>
          <p:cNvSpPr/>
          <p:nvPr/>
        </p:nvSpPr>
        <p:spPr bwMode="auto">
          <a:xfrm>
            <a:off x="2372921" y="3070861"/>
            <a:ext cx="1408462" cy="1086682"/>
          </a:xfrm>
          <a:custGeom>
            <a:avLst/>
            <a:gdLst>
              <a:gd name="connsiteX0" fmla="*/ 0 w 1519626"/>
              <a:gd name="connsiteY0" fmla="*/ 0 h 1172451"/>
              <a:gd name="connsiteX1" fmla="*/ 534331 w 1519626"/>
              <a:gd name="connsiteY1" fmla="*/ 0 h 1172451"/>
              <a:gd name="connsiteX2" fmla="*/ 532491 w 1519626"/>
              <a:gd name="connsiteY2" fmla="*/ 18249 h 1172451"/>
              <a:gd name="connsiteX3" fmla="*/ 759813 w 1519626"/>
              <a:gd name="connsiteY3" fmla="*/ 245571 h 1172451"/>
              <a:gd name="connsiteX4" fmla="*/ 987135 w 1519626"/>
              <a:gd name="connsiteY4" fmla="*/ 18249 h 1172451"/>
              <a:gd name="connsiteX5" fmla="*/ 985296 w 1519626"/>
              <a:gd name="connsiteY5" fmla="*/ 0 h 1172451"/>
              <a:gd name="connsiteX6" fmla="*/ 1519626 w 1519626"/>
              <a:gd name="connsiteY6" fmla="*/ 0 h 1172451"/>
              <a:gd name="connsiteX7" fmla="*/ 1519626 w 1519626"/>
              <a:gd name="connsiteY7" fmla="*/ 367762 h 1172451"/>
              <a:gd name="connsiteX8" fmla="*/ 1246143 w 1519626"/>
              <a:gd name="connsiteY8" fmla="*/ 367762 h 1172451"/>
              <a:gd name="connsiteX9" fmla="*/ 1337199 w 1519626"/>
              <a:gd name="connsiteY9" fmla="*/ 1172451 h 1172451"/>
              <a:gd name="connsiteX10" fmla="*/ 182427 w 1519626"/>
              <a:gd name="connsiteY10" fmla="*/ 1172451 h 1172451"/>
              <a:gd name="connsiteX11" fmla="*/ 273484 w 1519626"/>
              <a:gd name="connsiteY11" fmla="*/ 367762 h 1172451"/>
              <a:gd name="connsiteX12" fmla="*/ 0 w 1519626"/>
              <a:gd name="connsiteY12" fmla="*/ 367762 h 1172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19626" h="1172451">
                <a:moveTo>
                  <a:pt x="0" y="0"/>
                </a:moveTo>
                <a:lnTo>
                  <a:pt x="534331" y="0"/>
                </a:lnTo>
                <a:lnTo>
                  <a:pt x="532491" y="18249"/>
                </a:lnTo>
                <a:cubicBezTo>
                  <a:pt x="532491" y="143795"/>
                  <a:pt x="634267" y="245571"/>
                  <a:pt x="759813" y="245571"/>
                </a:cubicBezTo>
                <a:cubicBezTo>
                  <a:pt x="885359" y="245571"/>
                  <a:pt x="987135" y="143795"/>
                  <a:pt x="987135" y="18249"/>
                </a:cubicBezTo>
                <a:lnTo>
                  <a:pt x="985296" y="0"/>
                </a:lnTo>
                <a:lnTo>
                  <a:pt x="1519626" y="0"/>
                </a:lnTo>
                <a:lnTo>
                  <a:pt x="1519626" y="367762"/>
                </a:lnTo>
                <a:lnTo>
                  <a:pt x="1246143" y="367762"/>
                </a:lnTo>
                <a:lnTo>
                  <a:pt x="1337199" y="1172451"/>
                </a:lnTo>
                <a:lnTo>
                  <a:pt x="182427" y="1172451"/>
                </a:lnTo>
                <a:lnTo>
                  <a:pt x="273484" y="367762"/>
                </a:lnTo>
                <a:lnTo>
                  <a:pt x="0" y="367762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2D98CF9-EE15-44B7-8CB3-430299490516}"/>
              </a:ext>
            </a:extLst>
          </p:cNvPr>
          <p:cNvSpPr/>
          <p:nvPr/>
        </p:nvSpPr>
        <p:spPr bwMode="auto">
          <a:xfrm>
            <a:off x="642005" y="4908690"/>
            <a:ext cx="1200979" cy="1219365"/>
          </a:xfrm>
          <a:custGeom>
            <a:avLst/>
            <a:gdLst>
              <a:gd name="connsiteX0" fmla="*/ 167502 w 1200979"/>
              <a:gd name="connsiteY0" fmla="*/ 0 h 1219365"/>
              <a:gd name="connsiteX1" fmla="*/ 365985 w 1200979"/>
              <a:gd name="connsiteY1" fmla="*/ 0 h 1219365"/>
              <a:gd name="connsiteX2" fmla="*/ 364071 w 1200979"/>
              <a:gd name="connsiteY2" fmla="*/ 18979 h 1219365"/>
              <a:gd name="connsiteX3" fmla="*/ 600489 w 1200979"/>
              <a:gd name="connsiteY3" fmla="*/ 255397 h 1219365"/>
              <a:gd name="connsiteX4" fmla="*/ 836907 w 1200979"/>
              <a:gd name="connsiteY4" fmla="*/ 18979 h 1219365"/>
              <a:gd name="connsiteX5" fmla="*/ 834995 w 1200979"/>
              <a:gd name="connsiteY5" fmla="*/ 0 h 1219365"/>
              <a:gd name="connsiteX6" fmla="*/ 1033476 w 1200979"/>
              <a:gd name="connsiteY6" fmla="*/ 0 h 1219365"/>
              <a:gd name="connsiteX7" fmla="*/ 1033358 w 1200979"/>
              <a:gd name="connsiteY7" fmla="*/ 2618 h 1219365"/>
              <a:gd name="connsiteX8" fmla="*/ 1078341 w 1200979"/>
              <a:gd name="connsiteY8" fmla="*/ 332446 h 1219365"/>
              <a:gd name="connsiteX9" fmla="*/ 1110494 w 1200979"/>
              <a:gd name="connsiteY9" fmla="*/ 419729 h 1219365"/>
              <a:gd name="connsiteX10" fmla="*/ 1200979 w 1200979"/>
              <a:gd name="connsiteY10" fmla="*/ 1219365 h 1219365"/>
              <a:gd name="connsiteX11" fmla="*/ 0 w 1200979"/>
              <a:gd name="connsiteY11" fmla="*/ 1219365 h 1219365"/>
              <a:gd name="connsiteX12" fmla="*/ 90485 w 1200979"/>
              <a:gd name="connsiteY12" fmla="*/ 419725 h 1219365"/>
              <a:gd name="connsiteX13" fmla="*/ 122637 w 1200979"/>
              <a:gd name="connsiteY13" fmla="*/ 332446 h 1219365"/>
              <a:gd name="connsiteX14" fmla="*/ 167620 w 1200979"/>
              <a:gd name="connsiteY14" fmla="*/ 2618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0979" h="1219365">
                <a:moveTo>
                  <a:pt x="167502" y="0"/>
                </a:moveTo>
                <a:lnTo>
                  <a:pt x="365985" y="0"/>
                </a:lnTo>
                <a:lnTo>
                  <a:pt x="364071" y="18979"/>
                </a:lnTo>
                <a:cubicBezTo>
                  <a:pt x="364071" y="149549"/>
                  <a:pt x="469920" y="255397"/>
                  <a:pt x="600489" y="255397"/>
                </a:cubicBezTo>
                <a:cubicBezTo>
                  <a:pt x="731059" y="255397"/>
                  <a:pt x="836907" y="149549"/>
                  <a:pt x="836907" y="18979"/>
                </a:cubicBezTo>
                <a:lnTo>
                  <a:pt x="834995" y="0"/>
                </a:lnTo>
                <a:lnTo>
                  <a:pt x="1033476" y="0"/>
                </a:lnTo>
                <a:lnTo>
                  <a:pt x="1033358" y="2618"/>
                </a:lnTo>
                <a:cubicBezTo>
                  <a:pt x="1033358" y="124794"/>
                  <a:pt x="1049941" y="238295"/>
                  <a:pt x="1078341" y="332446"/>
                </a:cubicBezTo>
                <a:lnTo>
                  <a:pt x="1110494" y="419729"/>
                </a:lnTo>
                <a:lnTo>
                  <a:pt x="1200979" y="1219365"/>
                </a:lnTo>
                <a:lnTo>
                  <a:pt x="0" y="1219365"/>
                </a:lnTo>
                <a:lnTo>
                  <a:pt x="90485" y="419725"/>
                </a:lnTo>
                <a:lnTo>
                  <a:pt x="122637" y="332446"/>
                </a:lnTo>
                <a:cubicBezTo>
                  <a:pt x="151037" y="238295"/>
                  <a:pt x="167620" y="124794"/>
                  <a:pt x="167620" y="261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A4DA4DC-9DDE-48BE-BEB6-D3F5591CB017}"/>
              </a:ext>
            </a:extLst>
          </p:cNvPr>
          <p:cNvSpPr/>
          <p:nvPr/>
        </p:nvSpPr>
        <p:spPr bwMode="auto">
          <a:xfrm>
            <a:off x="4241673" y="3049735"/>
            <a:ext cx="1408462" cy="1086682"/>
          </a:xfrm>
          <a:custGeom>
            <a:avLst/>
            <a:gdLst>
              <a:gd name="connsiteX0" fmla="*/ 0 w 1580432"/>
              <a:gd name="connsiteY0" fmla="*/ 0 h 1219365"/>
              <a:gd name="connsiteX1" fmla="*/ 592781 w 1580432"/>
              <a:gd name="connsiteY1" fmla="*/ 0 h 1219365"/>
              <a:gd name="connsiteX2" fmla="*/ 596385 w 1580432"/>
              <a:gd name="connsiteY2" fmla="*/ 8694 h 1219365"/>
              <a:gd name="connsiteX3" fmla="*/ 790216 w 1580432"/>
              <a:gd name="connsiteY3" fmla="*/ 104899 h 1219365"/>
              <a:gd name="connsiteX4" fmla="*/ 984047 w 1580432"/>
              <a:gd name="connsiteY4" fmla="*/ 8694 h 1219365"/>
              <a:gd name="connsiteX5" fmla="*/ 987651 w 1580432"/>
              <a:gd name="connsiteY5" fmla="*/ 0 h 1219365"/>
              <a:gd name="connsiteX6" fmla="*/ 1580432 w 1580432"/>
              <a:gd name="connsiteY6" fmla="*/ 0 h 1219365"/>
              <a:gd name="connsiteX7" fmla="*/ 1580432 w 1580432"/>
              <a:gd name="connsiteY7" fmla="*/ 382478 h 1219365"/>
              <a:gd name="connsiteX8" fmla="*/ 1296006 w 1580432"/>
              <a:gd name="connsiteY8" fmla="*/ 382478 h 1219365"/>
              <a:gd name="connsiteX9" fmla="*/ 1390705 w 1580432"/>
              <a:gd name="connsiteY9" fmla="*/ 1219365 h 1219365"/>
              <a:gd name="connsiteX10" fmla="*/ 189727 w 1580432"/>
              <a:gd name="connsiteY10" fmla="*/ 1219365 h 1219365"/>
              <a:gd name="connsiteX11" fmla="*/ 284427 w 1580432"/>
              <a:gd name="connsiteY11" fmla="*/ 382478 h 1219365"/>
              <a:gd name="connsiteX12" fmla="*/ 0 w 1580432"/>
              <a:gd name="connsiteY12" fmla="*/ 382478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0432" h="1219365">
                <a:moveTo>
                  <a:pt x="0" y="0"/>
                </a:moveTo>
                <a:lnTo>
                  <a:pt x="592781" y="0"/>
                </a:lnTo>
                <a:lnTo>
                  <a:pt x="596385" y="8694"/>
                </a:lnTo>
                <a:cubicBezTo>
                  <a:pt x="628320" y="65230"/>
                  <a:pt x="703081" y="104899"/>
                  <a:pt x="790216" y="104899"/>
                </a:cubicBezTo>
                <a:cubicBezTo>
                  <a:pt x="877351" y="104899"/>
                  <a:pt x="952112" y="65230"/>
                  <a:pt x="984047" y="8694"/>
                </a:cubicBezTo>
                <a:lnTo>
                  <a:pt x="987651" y="0"/>
                </a:lnTo>
                <a:lnTo>
                  <a:pt x="1580432" y="0"/>
                </a:lnTo>
                <a:lnTo>
                  <a:pt x="1580432" y="382478"/>
                </a:lnTo>
                <a:lnTo>
                  <a:pt x="1296006" y="382478"/>
                </a:lnTo>
                <a:lnTo>
                  <a:pt x="1390705" y="1219365"/>
                </a:lnTo>
                <a:lnTo>
                  <a:pt x="189727" y="1219365"/>
                </a:lnTo>
                <a:lnTo>
                  <a:pt x="284427" y="382478"/>
                </a:lnTo>
                <a:lnTo>
                  <a:pt x="0" y="382478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FE7840A5-23AA-47B2-BAFE-4BFAC6007B84}"/>
              </a:ext>
            </a:extLst>
          </p:cNvPr>
          <p:cNvSpPr/>
          <p:nvPr/>
        </p:nvSpPr>
        <p:spPr bwMode="auto">
          <a:xfrm>
            <a:off x="4393489" y="4908690"/>
            <a:ext cx="1200979" cy="1219365"/>
          </a:xfrm>
          <a:custGeom>
            <a:avLst/>
            <a:gdLst>
              <a:gd name="connsiteX0" fmla="*/ 167502 w 1200979"/>
              <a:gd name="connsiteY0" fmla="*/ 0 h 1219365"/>
              <a:gd name="connsiteX1" fmla="*/ 403054 w 1200979"/>
              <a:gd name="connsiteY1" fmla="*/ 0 h 1219365"/>
              <a:gd name="connsiteX2" fmla="*/ 406658 w 1200979"/>
              <a:gd name="connsiteY2" fmla="*/ 8694 h 1219365"/>
              <a:gd name="connsiteX3" fmla="*/ 600489 w 1200979"/>
              <a:gd name="connsiteY3" fmla="*/ 104899 h 1219365"/>
              <a:gd name="connsiteX4" fmla="*/ 794320 w 1200979"/>
              <a:gd name="connsiteY4" fmla="*/ 8694 h 1219365"/>
              <a:gd name="connsiteX5" fmla="*/ 797924 w 1200979"/>
              <a:gd name="connsiteY5" fmla="*/ 0 h 1219365"/>
              <a:gd name="connsiteX6" fmla="*/ 1033476 w 1200979"/>
              <a:gd name="connsiteY6" fmla="*/ 0 h 1219365"/>
              <a:gd name="connsiteX7" fmla="*/ 1033358 w 1200979"/>
              <a:gd name="connsiteY7" fmla="*/ 2618 h 1219365"/>
              <a:gd name="connsiteX8" fmla="*/ 1078341 w 1200979"/>
              <a:gd name="connsiteY8" fmla="*/ 332446 h 1219365"/>
              <a:gd name="connsiteX9" fmla="*/ 1110494 w 1200979"/>
              <a:gd name="connsiteY9" fmla="*/ 419729 h 1219365"/>
              <a:gd name="connsiteX10" fmla="*/ 1200979 w 1200979"/>
              <a:gd name="connsiteY10" fmla="*/ 1219365 h 1219365"/>
              <a:gd name="connsiteX11" fmla="*/ 0 w 1200979"/>
              <a:gd name="connsiteY11" fmla="*/ 1219365 h 1219365"/>
              <a:gd name="connsiteX12" fmla="*/ 90485 w 1200979"/>
              <a:gd name="connsiteY12" fmla="*/ 419725 h 1219365"/>
              <a:gd name="connsiteX13" fmla="*/ 122637 w 1200979"/>
              <a:gd name="connsiteY13" fmla="*/ 332446 h 1219365"/>
              <a:gd name="connsiteX14" fmla="*/ 167620 w 1200979"/>
              <a:gd name="connsiteY14" fmla="*/ 2618 h 1219365"/>
              <a:gd name="connsiteX15" fmla="*/ 167502 w 1200979"/>
              <a:gd name="connsiteY15" fmla="*/ 0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00979" h="1219365">
                <a:moveTo>
                  <a:pt x="167502" y="0"/>
                </a:moveTo>
                <a:lnTo>
                  <a:pt x="403054" y="0"/>
                </a:lnTo>
                <a:lnTo>
                  <a:pt x="406658" y="8694"/>
                </a:lnTo>
                <a:cubicBezTo>
                  <a:pt x="438593" y="65230"/>
                  <a:pt x="513354" y="104899"/>
                  <a:pt x="600489" y="104899"/>
                </a:cubicBezTo>
                <a:cubicBezTo>
                  <a:pt x="687624" y="104899"/>
                  <a:pt x="762385" y="65230"/>
                  <a:pt x="794320" y="8694"/>
                </a:cubicBezTo>
                <a:lnTo>
                  <a:pt x="797924" y="0"/>
                </a:lnTo>
                <a:lnTo>
                  <a:pt x="1033476" y="0"/>
                </a:lnTo>
                <a:cubicBezTo>
                  <a:pt x="1033437" y="873"/>
                  <a:pt x="1033397" y="1745"/>
                  <a:pt x="1033358" y="2618"/>
                </a:cubicBezTo>
                <a:cubicBezTo>
                  <a:pt x="1033358" y="124794"/>
                  <a:pt x="1049941" y="238295"/>
                  <a:pt x="1078341" y="332446"/>
                </a:cubicBezTo>
                <a:lnTo>
                  <a:pt x="1110494" y="419729"/>
                </a:lnTo>
                <a:lnTo>
                  <a:pt x="1200979" y="1219365"/>
                </a:lnTo>
                <a:lnTo>
                  <a:pt x="0" y="1219365"/>
                </a:lnTo>
                <a:lnTo>
                  <a:pt x="90485" y="419725"/>
                </a:lnTo>
                <a:lnTo>
                  <a:pt x="122637" y="332446"/>
                </a:lnTo>
                <a:cubicBezTo>
                  <a:pt x="151037" y="238295"/>
                  <a:pt x="167620" y="124794"/>
                  <a:pt x="167620" y="2618"/>
                </a:cubicBezTo>
                <a:cubicBezTo>
                  <a:pt x="167581" y="1745"/>
                  <a:pt x="167541" y="873"/>
                  <a:pt x="167502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DBDC03A9-2CEA-4EAC-822C-12088017A03A}"/>
              </a:ext>
            </a:extLst>
          </p:cNvPr>
          <p:cNvSpPr/>
          <p:nvPr/>
        </p:nvSpPr>
        <p:spPr bwMode="auto">
          <a:xfrm>
            <a:off x="2491021" y="4908690"/>
            <a:ext cx="1200979" cy="1219365"/>
          </a:xfrm>
          <a:custGeom>
            <a:avLst/>
            <a:gdLst>
              <a:gd name="connsiteX0" fmla="*/ 270514 w 1200979"/>
              <a:gd name="connsiteY0" fmla="*/ 0 h 1219365"/>
              <a:gd name="connsiteX1" fmla="*/ 365985 w 1200979"/>
              <a:gd name="connsiteY1" fmla="*/ 0 h 1219365"/>
              <a:gd name="connsiteX2" fmla="*/ 364071 w 1200979"/>
              <a:gd name="connsiteY2" fmla="*/ 18979 h 1219365"/>
              <a:gd name="connsiteX3" fmla="*/ 600489 w 1200979"/>
              <a:gd name="connsiteY3" fmla="*/ 255397 h 1219365"/>
              <a:gd name="connsiteX4" fmla="*/ 836907 w 1200979"/>
              <a:gd name="connsiteY4" fmla="*/ 18979 h 1219365"/>
              <a:gd name="connsiteX5" fmla="*/ 834995 w 1200979"/>
              <a:gd name="connsiteY5" fmla="*/ 0 h 1219365"/>
              <a:gd name="connsiteX6" fmla="*/ 930464 w 1200979"/>
              <a:gd name="connsiteY6" fmla="*/ 0 h 1219365"/>
              <a:gd name="connsiteX7" fmla="*/ 930254 w 1200979"/>
              <a:gd name="connsiteY7" fmla="*/ 3892 h 1219365"/>
              <a:gd name="connsiteX8" fmla="*/ 1096802 w 1200979"/>
              <a:gd name="connsiteY8" fmla="*/ 473048 h 1219365"/>
              <a:gd name="connsiteX9" fmla="*/ 1117912 w 1200979"/>
              <a:gd name="connsiteY9" fmla="*/ 485284 h 1219365"/>
              <a:gd name="connsiteX10" fmla="*/ 1200979 w 1200979"/>
              <a:gd name="connsiteY10" fmla="*/ 1219365 h 1219365"/>
              <a:gd name="connsiteX11" fmla="*/ 0 w 1200979"/>
              <a:gd name="connsiteY11" fmla="*/ 1219365 h 1219365"/>
              <a:gd name="connsiteX12" fmla="*/ 83067 w 1200979"/>
              <a:gd name="connsiteY12" fmla="*/ 485284 h 1219365"/>
              <a:gd name="connsiteX13" fmla="*/ 104177 w 1200979"/>
              <a:gd name="connsiteY13" fmla="*/ 473048 h 1219365"/>
              <a:gd name="connsiteX14" fmla="*/ 270724 w 1200979"/>
              <a:gd name="connsiteY14" fmla="*/ 3892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0979" h="1219365">
                <a:moveTo>
                  <a:pt x="270514" y="0"/>
                </a:moveTo>
                <a:lnTo>
                  <a:pt x="365985" y="0"/>
                </a:lnTo>
                <a:lnTo>
                  <a:pt x="364071" y="18979"/>
                </a:lnTo>
                <a:cubicBezTo>
                  <a:pt x="364071" y="149549"/>
                  <a:pt x="469920" y="255397"/>
                  <a:pt x="600489" y="255397"/>
                </a:cubicBezTo>
                <a:cubicBezTo>
                  <a:pt x="731059" y="255397"/>
                  <a:pt x="836907" y="149549"/>
                  <a:pt x="836907" y="18979"/>
                </a:cubicBezTo>
                <a:lnTo>
                  <a:pt x="834995" y="0"/>
                </a:lnTo>
                <a:lnTo>
                  <a:pt x="930464" y="0"/>
                </a:lnTo>
                <a:lnTo>
                  <a:pt x="930254" y="3892"/>
                </a:lnTo>
                <a:cubicBezTo>
                  <a:pt x="930254" y="214796"/>
                  <a:pt x="998929" y="395752"/>
                  <a:pt x="1096802" y="473048"/>
                </a:cubicBezTo>
                <a:lnTo>
                  <a:pt x="1117912" y="485284"/>
                </a:lnTo>
                <a:lnTo>
                  <a:pt x="1200979" y="1219365"/>
                </a:lnTo>
                <a:lnTo>
                  <a:pt x="0" y="1219365"/>
                </a:lnTo>
                <a:lnTo>
                  <a:pt x="83067" y="485284"/>
                </a:lnTo>
                <a:lnTo>
                  <a:pt x="104177" y="473048"/>
                </a:lnTo>
                <a:cubicBezTo>
                  <a:pt x="202050" y="395752"/>
                  <a:pt x="270724" y="214796"/>
                  <a:pt x="270724" y="389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DC861600-7C73-458F-B465-D7B82658FC3E}"/>
              </a:ext>
            </a:extLst>
          </p:cNvPr>
          <p:cNvSpPr/>
          <p:nvPr/>
        </p:nvSpPr>
        <p:spPr bwMode="auto">
          <a:xfrm>
            <a:off x="6235566" y="4908690"/>
            <a:ext cx="1200979" cy="1219365"/>
          </a:xfrm>
          <a:custGeom>
            <a:avLst/>
            <a:gdLst>
              <a:gd name="connsiteX0" fmla="*/ 270514 w 1200979"/>
              <a:gd name="connsiteY0" fmla="*/ 0 h 1219365"/>
              <a:gd name="connsiteX1" fmla="*/ 403054 w 1200979"/>
              <a:gd name="connsiteY1" fmla="*/ 0 h 1219365"/>
              <a:gd name="connsiteX2" fmla="*/ 406659 w 1200979"/>
              <a:gd name="connsiteY2" fmla="*/ 8694 h 1219365"/>
              <a:gd name="connsiteX3" fmla="*/ 600489 w 1200979"/>
              <a:gd name="connsiteY3" fmla="*/ 104899 h 1219365"/>
              <a:gd name="connsiteX4" fmla="*/ 794320 w 1200979"/>
              <a:gd name="connsiteY4" fmla="*/ 8694 h 1219365"/>
              <a:gd name="connsiteX5" fmla="*/ 797924 w 1200979"/>
              <a:gd name="connsiteY5" fmla="*/ 0 h 1219365"/>
              <a:gd name="connsiteX6" fmla="*/ 930464 w 1200979"/>
              <a:gd name="connsiteY6" fmla="*/ 0 h 1219365"/>
              <a:gd name="connsiteX7" fmla="*/ 930254 w 1200979"/>
              <a:gd name="connsiteY7" fmla="*/ 3892 h 1219365"/>
              <a:gd name="connsiteX8" fmla="*/ 1096802 w 1200979"/>
              <a:gd name="connsiteY8" fmla="*/ 473048 h 1219365"/>
              <a:gd name="connsiteX9" fmla="*/ 1117912 w 1200979"/>
              <a:gd name="connsiteY9" fmla="*/ 485284 h 1219365"/>
              <a:gd name="connsiteX10" fmla="*/ 1200979 w 1200979"/>
              <a:gd name="connsiteY10" fmla="*/ 1219365 h 1219365"/>
              <a:gd name="connsiteX11" fmla="*/ 0 w 1200979"/>
              <a:gd name="connsiteY11" fmla="*/ 1219365 h 1219365"/>
              <a:gd name="connsiteX12" fmla="*/ 83067 w 1200979"/>
              <a:gd name="connsiteY12" fmla="*/ 485284 h 1219365"/>
              <a:gd name="connsiteX13" fmla="*/ 104177 w 1200979"/>
              <a:gd name="connsiteY13" fmla="*/ 473048 h 1219365"/>
              <a:gd name="connsiteX14" fmla="*/ 270724 w 1200979"/>
              <a:gd name="connsiteY14" fmla="*/ 3892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00979" h="1219365">
                <a:moveTo>
                  <a:pt x="270514" y="0"/>
                </a:moveTo>
                <a:lnTo>
                  <a:pt x="403054" y="0"/>
                </a:lnTo>
                <a:lnTo>
                  <a:pt x="406659" y="8694"/>
                </a:lnTo>
                <a:cubicBezTo>
                  <a:pt x="438593" y="65230"/>
                  <a:pt x="513354" y="104899"/>
                  <a:pt x="600489" y="104899"/>
                </a:cubicBezTo>
                <a:cubicBezTo>
                  <a:pt x="687624" y="104899"/>
                  <a:pt x="762385" y="65230"/>
                  <a:pt x="794320" y="8694"/>
                </a:cubicBezTo>
                <a:lnTo>
                  <a:pt x="797924" y="0"/>
                </a:lnTo>
                <a:lnTo>
                  <a:pt x="930464" y="0"/>
                </a:lnTo>
                <a:lnTo>
                  <a:pt x="930254" y="3892"/>
                </a:lnTo>
                <a:cubicBezTo>
                  <a:pt x="930254" y="214796"/>
                  <a:pt x="998929" y="395752"/>
                  <a:pt x="1096802" y="473048"/>
                </a:cubicBezTo>
                <a:lnTo>
                  <a:pt x="1117912" y="485284"/>
                </a:lnTo>
                <a:lnTo>
                  <a:pt x="1200979" y="1219365"/>
                </a:lnTo>
                <a:lnTo>
                  <a:pt x="0" y="1219365"/>
                </a:lnTo>
                <a:lnTo>
                  <a:pt x="83067" y="485284"/>
                </a:lnTo>
                <a:lnTo>
                  <a:pt x="104177" y="473048"/>
                </a:lnTo>
                <a:cubicBezTo>
                  <a:pt x="202050" y="395752"/>
                  <a:pt x="270724" y="214796"/>
                  <a:pt x="270724" y="389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712CB11-4051-4ACD-B9F0-8BD8C9D1E62B}"/>
              </a:ext>
            </a:extLst>
          </p:cNvPr>
          <p:cNvSpPr/>
          <p:nvPr/>
        </p:nvSpPr>
        <p:spPr bwMode="auto">
          <a:xfrm>
            <a:off x="523098" y="3063241"/>
            <a:ext cx="1344318" cy="1086682"/>
          </a:xfrm>
          <a:custGeom>
            <a:avLst/>
            <a:gdLst>
              <a:gd name="connsiteX0" fmla="*/ 300195 w 1508456"/>
              <a:gd name="connsiteY0" fmla="*/ 0 h 1219365"/>
              <a:gd name="connsiteX1" fmla="*/ 553375 w 1508456"/>
              <a:gd name="connsiteY1" fmla="*/ 0 h 1219365"/>
              <a:gd name="connsiteX2" fmla="*/ 556980 w 1508456"/>
              <a:gd name="connsiteY2" fmla="*/ 8694 h 1219365"/>
              <a:gd name="connsiteX3" fmla="*/ 750810 w 1508456"/>
              <a:gd name="connsiteY3" fmla="*/ 104899 h 1219365"/>
              <a:gd name="connsiteX4" fmla="*/ 944641 w 1508456"/>
              <a:gd name="connsiteY4" fmla="*/ 8694 h 1219365"/>
              <a:gd name="connsiteX5" fmla="*/ 948245 w 1508456"/>
              <a:gd name="connsiteY5" fmla="*/ 0 h 1219365"/>
              <a:gd name="connsiteX6" fmla="*/ 1201422 w 1508456"/>
              <a:gd name="connsiteY6" fmla="*/ 0 h 1219365"/>
              <a:gd name="connsiteX7" fmla="*/ 1201422 w 1508456"/>
              <a:gd name="connsiteY7" fmla="*/ 1 h 1219365"/>
              <a:gd name="connsiteX8" fmla="*/ 1508456 w 1508456"/>
              <a:gd name="connsiteY8" fmla="*/ 1 h 1219365"/>
              <a:gd name="connsiteX9" fmla="*/ 1508456 w 1508456"/>
              <a:gd name="connsiteY9" fmla="*/ 405647 h 1219365"/>
              <a:gd name="connsiteX10" fmla="*/ 1201422 w 1508456"/>
              <a:gd name="connsiteY10" fmla="*/ 405647 h 1219365"/>
              <a:gd name="connsiteX11" fmla="*/ 1201422 w 1508456"/>
              <a:gd name="connsiteY11" fmla="*/ 1219365 h 1219365"/>
              <a:gd name="connsiteX12" fmla="*/ 300195 w 1508456"/>
              <a:gd name="connsiteY12" fmla="*/ 1219365 h 1219365"/>
              <a:gd name="connsiteX13" fmla="*/ 300195 w 1508456"/>
              <a:gd name="connsiteY13" fmla="*/ 405647 h 1219365"/>
              <a:gd name="connsiteX14" fmla="*/ 0 w 1508456"/>
              <a:gd name="connsiteY14" fmla="*/ 405647 h 1219365"/>
              <a:gd name="connsiteX15" fmla="*/ 0 w 1508456"/>
              <a:gd name="connsiteY15" fmla="*/ 1 h 1219365"/>
              <a:gd name="connsiteX16" fmla="*/ 300195 w 1508456"/>
              <a:gd name="connsiteY16" fmla="*/ 1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08456" h="1219365">
                <a:moveTo>
                  <a:pt x="300195" y="0"/>
                </a:moveTo>
                <a:lnTo>
                  <a:pt x="553375" y="0"/>
                </a:lnTo>
                <a:lnTo>
                  <a:pt x="556980" y="8694"/>
                </a:lnTo>
                <a:cubicBezTo>
                  <a:pt x="588914" y="65230"/>
                  <a:pt x="663675" y="104899"/>
                  <a:pt x="750810" y="104899"/>
                </a:cubicBezTo>
                <a:cubicBezTo>
                  <a:pt x="837945" y="104899"/>
                  <a:pt x="912706" y="65230"/>
                  <a:pt x="944641" y="8694"/>
                </a:cubicBezTo>
                <a:lnTo>
                  <a:pt x="948245" y="0"/>
                </a:lnTo>
                <a:lnTo>
                  <a:pt x="1201422" y="0"/>
                </a:lnTo>
                <a:lnTo>
                  <a:pt x="1201422" y="1"/>
                </a:lnTo>
                <a:lnTo>
                  <a:pt x="1508456" y="1"/>
                </a:lnTo>
                <a:lnTo>
                  <a:pt x="1508456" y="405647"/>
                </a:lnTo>
                <a:lnTo>
                  <a:pt x="1201422" y="405647"/>
                </a:lnTo>
                <a:lnTo>
                  <a:pt x="1201422" y="1219365"/>
                </a:lnTo>
                <a:lnTo>
                  <a:pt x="300195" y="1219365"/>
                </a:lnTo>
                <a:lnTo>
                  <a:pt x="300195" y="405647"/>
                </a:lnTo>
                <a:lnTo>
                  <a:pt x="0" y="405647"/>
                </a:lnTo>
                <a:lnTo>
                  <a:pt x="0" y="1"/>
                </a:lnTo>
                <a:lnTo>
                  <a:pt x="300195" y="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03463E1-31B7-44DC-88D7-EF285A92CD47}"/>
              </a:ext>
            </a:extLst>
          </p:cNvPr>
          <p:cNvSpPr/>
          <p:nvPr/>
        </p:nvSpPr>
        <p:spPr bwMode="auto">
          <a:xfrm>
            <a:off x="7843864" y="1147501"/>
            <a:ext cx="1734476" cy="1011832"/>
          </a:xfrm>
          <a:custGeom>
            <a:avLst/>
            <a:gdLst>
              <a:gd name="connsiteX0" fmla="*/ 707305 w 2090226"/>
              <a:gd name="connsiteY0" fmla="*/ 0 h 1219364"/>
              <a:gd name="connsiteX1" fmla="*/ 860330 w 2090226"/>
              <a:gd name="connsiteY1" fmla="*/ 0 h 1219364"/>
              <a:gd name="connsiteX2" fmla="*/ 896365 w 2090226"/>
              <a:gd name="connsiteY2" fmla="*/ 40020 h 1219364"/>
              <a:gd name="connsiteX3" fmla="*/ 1045113 w 2090226"/>
              <a:gd name="connsiteY3" fmla="*/ 86156 h 1219364"/>
              <a:gd name="connsiteX4" fmla="*/ 1193862 w 2090226"/>
              <a:gd name="connsiteY4" fmla="*/ 40020 h 1219364"/>
              <a:gd name="connsiteX5" fmla="*/ 1229896 w 2090226"/>
              <a:gd name="connsiteY5" fmla="*/ 0 h 1219364"/>
              <a:gd name="connsiteX6" fmla="*/ 1382921 w 2090226"/>
              <a:gd name="connsiteY6" fmla="*/ 0 h 1219364"/>
              <a:gd name="connsiteX7" fmla="*/ 1525935 w 2090226"/>
              <a:gd name="connsiteY7" fmla="*/ 59238 h 1219364"/>
              <a:gd name="connsiteX8" fmla="*/ 1561056 w 2090226"/>
              <a:gd name="connsiteY8" fmla="*/ 111330 h 1219364"/>
              <a:gd name="connsiteX9" fmla="*/ 1561497 w 2090226"/>
              <a:gd name="connsiteY9" fmla="*/ 111074 h 1219364"/>
              <a:gd name="connsiteX10" fmla="*/ 1564082 w 2090226"/>
              <a:gd name="connsiteY10" fmla="*/ 115818 h 1219364"/>
              <a:gd name="connsiteX11" fmla="*/ 1569279 w 2090226"/>
              <a:gd name="connsiteY11" fmla="*/ 123526 h 1219364"/>
              <a:gd name="connsiteX12" fmla="*/ 1569866 w 2090226"/>
              <a:gd name="connsiteY12" fmla="*/ 126433 h 1219364"/>
              <a:gd name="connsiteX13" fmla="*/ 2090226 w 2090226"/>
              <a:gd name="connsiteY13" fmla="*/ 1081402 h 1219364"/>
              <a:gd name="connsiteX14" fmla="*/ 1887493 w 2090226"/>
              <a:gd name="connsiteY14" fmla="*/ 1199173 h 1219364"/>
              <a:gd name="connsiteX15" fmla="*/ 1585173 w 2090226"/>
              <a:gd name="connsiteY15" fmla="*/ 698200 h 1219364"/>
              <a:gd name="connsiteX16" fmla="*/ 1585173 w 2090226"/>
              <a:gd name="connsiteY16" fmla="*/ 1219364 h 1219364"/>
              <a:gd name="connsiteX17" fmla="*/ 505053 w 2090226"/>
              <a:gd name="connsiteY17" fmla="*/ 1219364 h 1219364"/>
              <a:gd name="connsiteX18" fmla="*/ 505053 w 2090226"/>
              <a:gd name="connsiteY18" fmla="*/ 698200 h 1219364"/>
              <a:gd name="connsiteX19" fmla="*/ 202734 w 2090226"/>
              <a:gd name="connsiteY19" fmla="*/ 1199173 h 1219364"/>
              <a:gd name="connsiteX20" fmla="*/ 0 w 2090226"/>
              <a:gd name="connsiteY20" fmla="*/ 1081402 h 1219364"/>
              <a:gd name="connsiteX21" fmla="*/ 520360 w 2090226"/>
              <a:gd name="connsiteY21" fmla="*/ 126436 h 1219364"/>
              <a:gd name="connsiteX22" fmla="*/ 520947 w 2090226"/>
              <a:gd name="connsiteY22" fmla="*/ 123526 h 1219364"/>
              <a:gd name="connsiteX23" fmla="*/ 526150 w 2090226"/>
              <a:gd name="connsiteY23" fmla="*/ 115810 h 1219364"/>
              <a:gd name="connsiteX24" fmla="*/ 528730 w 2090226"/>
              <a:gd name="connsiteY24" fmla="*/ 111074 h 1219364"/>
              <a:gd name="connsiteX25" fmla="*/ 529170 w 2090226"/>
              <a:gd name="connsiteY25" fmla="*/ 111330 h 1219364"/>
              <a:gd name="connsiteX26" fmla="*/ 564291 w 2090226"/>
              <a:gd name="connsiteY26" fmla="*/ 59238 h 1219364"/>
              <a:gd name="connsiteX27" fmla="*/ 707305 w 2090226"/>
              <a:gd name="connsiteY27" fmla="*/ 0 h 1219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90226" h="1219364">
                <a:moveTo>
                  <a:pt x="707305" y="0"/>
                </a:moveTo>
                <a:lnTo>
                  <a:pt x="860330" y="0"/>
                </a:lnTo>
                <a:lnTo>
                  <a:pt x="896365" y="40020"/>
                </a:lnTo>
                <a:cubicBezTo>
                  <a:pt x="934433" y="68525"/>
                  <a:pt x="987023" y="86156"/>
                  <a:pt x="1045113" y="86156"/>
                </a:cubicBezTo>
                <a:cubicBezTo>
                  <a:pt x="1103203" y="86156"/>
                  <a:pt x="1155794" y="68525"/>
                  <a:pt x="1193862" y="40020"/>
                </a:cubicBezTo>
                <a:lnTo>
                  <a:pt x="1229896" y="0"/>
                </a:lnTo>
                <a:lnTo>
                  <a:pt x="1382921" y="0"/>
                </a:lnTo>
                <a:cubicBezTo>
                  <a:pt x="1438772" y="0"/>
                  <a:pt x="1489335" y="22638"/>
                  <a:pt x="1525935" y="59238"/>
                </a:cubicBezTo>
                <a:lnTo>
                  <a:pt x="1561056" y="111330"/>
                </a:lnTo>
                <a:lnTo>
                  <a:pt x="1561497" y="111074"/>
                </a:lnTo>
                <a:lnTo>
                  <a:pt x="1564082" y="115818"/>
                </a:lnTo>
                <a:lnTo>
                  <a:pt x="1569279" y="123526"/>
                </a:lnTo>
                <a:lnTo>
                  <a:pt x="1569866" y="126433"/>
                </a:lnTo>
                <a:lnTo>
                  <a:pt x="2090226" y="1081402"/>
                </a:lnTo>
                <a:lnTo>
                  <a:pt x="1887493" y="1199173"/>
                </a:lnTo>
                <a:lnTo>
                  <a:pt x="1585173" y="698200"/>
                </a:lnTo>
                <a:lnTo>
                  <a:pt x="1585173" y="1219364"/>
                </a:lnTo>
                <a:lnTo>
                  <a:pt x="505053" y="1219364"/>
                </a:lnTo>
                <a:lnTo>
                  <a:pt x="505053" y="698200"/>
                </a:lnTo>
                <a:lnTo>
                  <a:pt x="202734" y="1199173"/>
                </a:lnTo>
                <a:lnTo>
                  <a:pt x="0" y="1081402"/>
                </a:lnTo>
                <a:lnTo>
                  <a:pt x="520360" y="126436"/>
                </a:lnTo>
                <a:lnTo>
                  <a:pt x="520947" y="123526"/>
                </a:lnTo>
                <a:lnTo>
                  <a:pt x="526150" y="115810"/>
                </a:lnTo>
                <a:lnTo>
                  <a:pt x="528730" y="111074"/>
                </a:lnTo>
                <a:lnTo>
                  <a:pt x="529170" y="111330"/>
                </a:lnTo>
                <a:lnTo>
                  <a:pt x="564291" y="59238"/>
                </a:lnTo>
                <a:cubicBezTo>
                  <a:pt x="600892" y="22638"/>
                  <a:pt x="651455" y="0"/>
                  <a:pt x="707305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79D17A9-9455-4E45-993E-9D2C07E35DAF}"/>
              </a:ext>
            </a:extLst>
          </p:cNvPr>
          <p:cNvSpPr/>
          <p:nvPr/>
        </p:nvSpPr>
        <p:spPr bwMode="auto">
          <a:xfrm>
            <a:off x="5994585" y="1082277"/>
            <a:ext cx="1636688" cy="1066294"/>
          </a:xfrm>
          <a:custGeom>
            <a:avLst/>
            <a:gdLst>
              <a:gd name="connsiteX0" fmla="*/ 843939 w 1957434"/>
              <a:gd name="connsiteY0" fmla="*/ 0 h 1275259"/>
              <a:gd name="connsiteX1" fmla="*/ 1113495 w 1957434"/>
              <a:gd name="connsiteY1" fmla="*/ 0 h 1275259"/>
              <a:gd name="connsiteX2" fmla="*/ 1149664 w 1957434"/>
              <a:gd name="connsiteY2" fmla="*/ 36169 h 1275259"/>
              <a:gd name="connsiteX3" fmla="*/ 1149664 w 1957434"/>
              <a:gd name="connsiteY3" fmla="*/ 55895 h 1275259"/>
              <a:gd name="connsiteX4" fmla="*/ 1268902 w 1957434"/>
              <a:gd name="connsiteY4" fmla="*/ 55895 h 1275259"/>
              <a:gd name="connsiteX5" fmla="*/ 1445590 w 1957434"/>
              <a:gd name="connsiteY5" fmla="*/ 129082 h 1275259"/>
              <a:gd name="connsiteX6" fmla="*/ 1493658 w 1957434"/>
              <a:gd name="connsiteY6" fmla="*/ 200375 h 1275259"/>
              <a:gd name="connsiteX7" fmla="*/ 1493772 w 1957434"/>
              <a:gd name="connsiteY7" fmla="*/ 200309 h 1275259"/>
              <a:gd name="connsiteX8" fmla="*/ 1494225 w 1957434"/>
              <a:gd name="connsiteY8" fmla="*/ 201217 h 1275259"/>
              <a:gd name="connsiteX9" fmla="*/ 1499141 w 1957434"/>
              <a:gd name="connsiteY9" fmla="*/ 208508 h 1275259"/>
              <a:gd name="connsiteX10" fmla="*/ 1500008 w 1957434"/>
              <a:gd name="connsiteY10" fmla="*/ 212802 h 1275259"/>
              <a:gd name="connsiteX11" fmla="*/ 1957434 w 1957434"/>
              <a:gd name="connsiteY11" fmla="*/ 1129259 h 1275259"/>
              <a:gd name="connsiteX12" fmla="*/ 1727271 w 1957434"/>
              <a:gd name="connsiteY12" fmla="*/ 1262144 h 1275259"/>
              <a:gd name="connsiteX13" fmla="*/ 1518777 w 1957434"/>
              <a:gd name="connsiteY13" fmla="*/ 946847 h 1275259"/>
              <a:gd name="connsiteX14" fmla="*/ 1518777 w 1957434"/>
              <a:gd name="connsiteY14" fmla="*/ 1275259 h 1275259"/>
              <a:gd name="connsiteX15" fmla="*/ 438657 w 1957434"/>
              <a:gd name="connsiteY15" fmla="*/ 1275259 h 1275259"/>
              <a:gd name="connsiteX16" fmla="*/ 438657 w 1957434"/>
              <a:gd name="connsiteY16" fmla="*/ 946848 h 1275259"/>
              <a:gd name="connsiteX17" fmla="*/ 230164 w 1957434"/>
              <a:gd name="connsiteY17" fmla="*/ 1262144 h 1275259"/>
              <a:gd name="connsiteX18" fmla="*/ 0 w 1957434"/>
              <a:gd name="connsiteY18" fmla="*/ 1129259 h 1275259"/>
              <a:gd name="connsiteX19" fmla="*/ 457426 w 1957434"/>
              <a:gd name="connsiteY19" fmla="*/ 212802 h 1275259"/>
              <a:gd name="connsiteX20" fmla="*/ 458294 w 1957434"/>
              <a:gd name="connsiteY20" fmla="*/ 208508 h 1275259"/>
              <a:gd name="connsiteX21" fmla="*/ 463209 w 1957434"/>
              <a:gd name="connsiteY21" fmla="*/ 201217 h 1275259"/>
              <a:gd name="connsiteX22" fmla="*/ 463662 w 1957434"/>
              <a:gd name="connsiteY22" fmla="*/ 200309 h 1275259"/>
              <a:gd name="connsiteX23" fmla="*/ 463777 w 1957434"/>
              <a:gd name="connsiteY23" fmla="*/ 200375 h 1275259"/>
              <a:gd name="connsiteX24" fmla="*/ 511844 w 1957434"/>
              <a:gd name="connsiteY24" fmla="*/ 129082 h 1275259"/>
              <a:gd name="connsiteX25" fmla="*/ 688532 w 1957434"/>
              <a:gd name="connsiteY25" fmla="*/ 55895 h 1275259"/>
              <a:gd name="connsiteX26" fmla="*/ 807770 w 1957434"/>
              <a:gd name="connsiteY26" fmla="*/ 55895 h 1275259"/>
              <a:gd name="connsiteX27" fmla="*/ 807770 w 1957434"/>
              <a:gd name="connsiteY27" fmla="*/ 36169 h 1275259"/>
              <a:gd name="connsiteX28" fmla="*/ 843939 w 1957434"/>
              <a:gd name="connsiteY28" fmla="*/ 0 h 1275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957434" h="1275259">
                <a:moveTo>
                  <a:pt x="843939" y="0"/>
                </a:moveTo>
                <a:lnTo>
                  <a:pt x="1113495" y="0"/>
                </a:lnTo>
                <a:cubicBezTo>
                  <a:pt x="1133471" y="0"/>
                  <a:pt x="1149664" y="16193"/>
                  <a:pt x="1149664" y="36169"/>
                </a:cubicBezTo>
                <a:lnTo>
                  <a:pt x="1149664" y="55895"/>
                </a:lnTo>
                <a:lnTo>
                  <a:pt x="1268902" y="55895"/>
                </a:lnTo>
                <a:cubicBezTo>
                  <a:pt x="1337903" y="55895"/>
                  <a:pt x="1400372" y="83863"/>
                  <a:pt x="1445590" y="129082"/>
                </a:cubicBezTo>
                <a:lnTo>
                  <a:pt x="1493658" y="200375"/>
                </a:lnTo>
                <a:lnTo>
                  <a:pt x="1493772" y="200309"/>
                </a:lnTo>
                <a:lnTo>
                  <a:pt x="1494225" y="201217"/>
                </a:lnTo>
                <a:lnTo>
                  <a:pt x="1499141" y="208508"/>
                </a:lnTo>
                <a:lnTo>
                  <a:pt x="1500008" y="212802"/>
                </a:lnTo>
                <a:lnTo>
                  <a:pt x="1957434" y="1129259"/>
                </a:lnTo>
                <a:lnTo>
                  <a:pt x="1727271" y="1262144"/>
                </a:lnTo>
                <a:lnTo>
                  <a:pt x="1518777" y="946847"/>
                </a:lnTo>
                <a:lnTo>
                  <a:pt x="1518777" y="1275259"/>
                </a:lnTo>
                <a:lnTo>
                  <a:pt x="438657" y="1275259"/>
                </a:lnTo>
                <a:lnTo>
                  <a:pt x="438657" y="946848"/>
                </a:lnTo>
                <a:lnTo>
                  <a:pt x="230164" y="1262144"/>
                </a:lnTo>
                <a:lnTo>
                  <a:pt x="0" y="1129259"/>
                </a:lnTo>
                <a:lnTo>
                  <a:pt x="457426" y="212802"/>
                </a:lnTo>
                <a:lnTo>
                  <a:pt x="458294" y="208508"/>
                </a:lnTo>
                <a:lnTo>
                  <a:pt x="463209" y="201217"/>
                </a:lnTo>
                <a:lnTo>
                  <a:pt x="463662" y="200309"/>
                </a:lnTo>
                <a:lnTo>
                  <a:pt x="463777" y="200375"/>
                </a:lnTo>
                <a:lnTo>
                  <a:pt x="511844" y="129082"/>
                </a:lnTo>
                <a:cubicBezTo>
                  <a:pt x="557062" y="83863"/>
                  <a:pt x="619531" y="55895"/>
                  <a:pt x="688532" y="55895"/>
                </a:cubicBezTo>
                <a:lnTo>
                  <a:pt x="807770" y="55895"/>
                </a:lnTo>
                <a:lnTo>
                  <a:pt x="807770" y="36169"/>
                </a:lnTo>
                <a:cubicBezTo>
                  <a:pt x="807770" y="16193"/>
                  <a:pt x="823963" y="0"/>
                  <a:pt x="843939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3C84F8EA-E76E-4EDA-8590-C41B23602ABD}"/>
              </a:ext>
            </a:extLst>
          </p:cNvPr>
          <p:cNvSpPr/>
          <p:nvPr/>
        </p:nvSpPr>
        <p:spPr bwMode="auto">
          <a:xfrm>
            <a:off x="8223840" y="4908690"/>
            <a:ext cx="959234" cy="1219365"/>
          </a:xfrm>
          <a:custGeom>
            <a:avLst/>
            <a:gdLst>
              <a:gd name="connsiteX0" fmla="*/ 194263 w 959234"/>
              <a:gd name="connsiteY0" fmla="*/ 0 h 1219365"/>
              <a:gd name="connsiteX1" fmla="*/ 282531 w 959234"/>
              <a:gd name="connsiteY1" fmla="*/ 0 h 1219365"/>
              <a:gd name="connsiteX2" fmla="*/ 471707 w 959234"/>
              <a:gd name="connsiteY2" fmla="*/ 292533 h 1219365"/>
              <a:gd name="connsiteX3" fmla="*/ 660883 w 959234"/>
              <a:gd name="connsiteY3" fmla="*/ 0 h 1219365"/>
              <a:gd name="connsiteX4" fmla="*/ 764972 w 959234"/>
              <a:gd name="connsiteY4" fmla="*/ 0 h 1219365"/>
              <a:gd name="connsiteX5" fmla="*/ 773737 w 959234"/>
              <a:gd name="connsiteY5" fmla="*/ 73815 h 1219365"/>
              <a:gd name="connsiteX6" fmla="*/ 947806 w 959234"/>
              <a:gd name="connsiteY6" fmla="*/ 528871 h 1219365"/>
              <a:gd name="connsiteX7" fmla="*/ 959234 w 959234"/>
              <a:gd name="connsiteY7" fmla="*/ 538145 h 1219365"/>
              <a:gd name="connsiteX8" fmla="*/ 959234 w 959234"/>
              <a:gd name="connsiteY8" fmla="*/ 1219365 h 1219365"/>
              <a:gd name="connsiteX9" fmla="*/ 0 w 959234"/>
              <a:gd name="connsiteY9" fmla="*/ 1219365 h 1219365"/>
              <a:gd name="connsiteX10" fmla="*/ 0 w 959234"/>
              <a:gd name="connsiteY10" fmla="*/ 538145 h 1219365"/>
              <a:gd name="connsiteX11" fmla="*/ 11429 w 959234"/>
              <a:gd name="connsiteY11" fmla="*/ 528871 h 1219365"/>
              <a:gd name="connsiteX12" fmla="*/ 185498 w 959234"/>
              <a:gd name="connsiteY12" fmla="*/ 73815 h 121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9234" h="1219365">
                <a:moveTo>
                  <a:pt x="194263" y="0"/>
                </a:moveTo>
                <a:lnTo>
                  <a:pt x="282531" y="0"/>
                </a:lnTo>
                <a:cubicBezTo>
                  <a:pt x="282531" y="161562"/>
                  <a:pt x="367228" y="292533"/>
                  <a:pt x="471707" y="292533"/>
                </a:cubicBezTo>
                <a:cubicBezTo>
                  <a:pt x="576186" y="292533"/>
                  <a:pt x="660883" y="161562"/>
                  <a:pt x="660883" y="0"/>
                </a:cubicBezTo>
                <a:lnTo>
                  <a:pt x="764972" y="0"/>
                </a:lnTo>
                <a:lnTo>
                  <a:pt x="773737" y="73815"/>
                </a:lnTo>
                <a:cubicBezTo>
                  <a:pt x="806840" y="278419"/>
                  <a:pt x="869540" y="442330"/>
                  <a:pt x="947806" y="528871"/>
                </a:cubicBezTo>
                <a:lnTo>
                  <a:pt x="959234" y="538145"/>
                </a:lnTo>
                <a:lnTo>
                  <a:pt x="959234" y="1219365"/>
                </a:lnTo>
                <a:lnTo>
                  <a:pt x="0" y="1219365"/>
                </a:lnTo>
                <a:lnTo>
                  <a:pt x="0" y="538145"/>
                </a:lnTo>
                <a:lnTo>
                  <a:pt x="11429" y="528871"/>
                </a:lnTo>
                <a:cubicBezTo>
                  <a:pt x="89695" y="442330"/>
                  <a:pt x="152394" y="278419"/>
                  <a:pt x="185498" y="7381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5131643-FB38-453D-8781-C7CE89D5A4DB}"/>
              </a:ext>
            </a:extLst>
          </p:cNvPr>
          <p:cNvSpPr/>
          <p:nvPr/>
        </p:nvSpPr>
        <p:spPr bwMode="auto">
          <a:xfrm>
            <a:off x="2613279" y="1045333"/>
            <a:ext cx="1001718" cy="1119182"/>
          </a:xfrm>
          <a:custGeom>
            <a:avLst/>
            <a:gdLst>
              <a:gd name="connsiteX0" fmla="*/ 440485 w 1198028"/>
              <a:gd name="connsiteY0" fmla="*/ 0 h 1338511"/>
              <a:gd name="connsiteX1" fmla="*/ 757543 w 1198028"/>
              <a:gd name="connsiteY1" fmla="*/ 0 h 1338511"/>
              <a:gd name="connsiteX2" fmla="*/ 784237 w 1198028"/>
              <a:gd name="connsiteY2" fmla="*/ 26694 h 1338511"/>
              <a:gd name="connsiteX3" fmla="*/ 784237 w 1198028"/>
              <a:gd name="connsiteY3" fmla="*/ 105756 h 1338511"/>
              <a:gd name="connsiteX4" fmla="*/ 1009926 w 1198028"/>
              <a:gd name="connsiteY4" fmla="*/ 105756 h 1338511"/>
              <a:gd name="connsiteX5" fmla="*/ 1198028 w 1198028"/>
              <a:gd name="connsiteY5" fmla="*/ 293858 h 1338511"/>
              <a:gd name="connsiteX6" fmla="*/ 1198028 w 1198028"/>
              <a:gd name="connsiteY6" fmla="*/ 1338511 h 1338511"/>
              <a:gd name="connsiteX7" fmla="*/ 1040302 w 1198028"/>
              <a:gd name="connsiteY7" fmla="*/ 1338511 h 1338511"/>
              <a:gd name="connsiteX8" fmla="*/ 990611 w 1198028"/>
              <a:gd name="connsiteY8" fmla="*/ 430191 h 1338511"/>
              <a:gd name="connsiteX9" fmla="*/ 990611 w 1198028"/>
              <a:gd name="connsiteY9" fmla="*/ 1338511 h 1338511"/>
              <a:gd name="connsiteX10" fmla="*/ 207417 w 1198028"/>
              <a:gd name="connsiteY10" fmla="*/ 1338511 h 1338511"/>
              <a:gd name="connsiteX11" fmla="*/ 207417 w 1198028"/>
              <a:gd name="connsiteY11" fmla="*/ 430191 h 1338511"/>
              <a:gd name="connsiteX12" fmla="*/ 157726 w 1198028"/>
              <a:gd name="connsiteY12" fmla="*/ 1338511 h 1338511"/>
              <a:gd name="connsiteX13" fmla="*/ 0 w 1198028"/>
              <a:gd name="connsiteY13" fmla="*/ 1338511 h 1338511"/>
              <a:gd name="connsiteX14" fmla="*/ 0 w 1198028"/>
              <a:gd name="connsiteY14" fmla="*/ 293858 h 1338511"/>
              <a:gd name="connsiteX15" fmla="*/ 188102 w 1198028"/>
              <a:gd name="connsiteY15" fmla="*/ 105756 h 1338511"/>
              <a:gd name="connsiteX16" fmla="*/ 413791 w 1198028"/>
              <a:gd name="connsiteY16" fmla="*/ 105756 h 1338511"/>
              <a:gd name="connsiteX17" fmla="*/ 413791 w 1198028"/>
              <a:gd name="connsiteY17" fmla="*/ 26694 h 1338511"/>
              <a:gd name="connsiteX18" fmla="*/ 440485 w 1198028"/>
              <a:gd name="connsiteY18" fmla="*/ 0 h 133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98028" h="1338511">
                <a:moveTo>
                  <a:pt x="440485" y="0"/>
                </a:moveTo>
                <a:lnTo>
                  <a:pt x="757543" y="0"/>
                </a:lnTo>
                <a:cubicBezTo>
                  <a:pt x="772286" y="0"/>
                  <a:pt x="784237" y="11951"/>
                  <a:pt x="784237" y="26694"/>
                </a:cubicBezTo>
                <a:lnTo>
                  <a:pt x="784237" y="105756"/>
                </a:lnTo>
                <a:lnTo>
                  <a:pt x="1009926" y="105756"/>
                </a:lnTo>
                <a:cubicBezTo>
                  <a:pt x="1113812" y="105756"/>
                  <a:pt x="1198028" y="189972"/>
                  <a:pt x="1198028" y="293858"/>
                </a:cubicBezTo>
                <a:lnTo>
                  <a:pt x="1198028" y="1338511"/>
                </a:lnTo>
                <a:lnTo>
                  <a:pt x="1040302" y="1338511"/>
                </a:lnTo>
                <a:lnTo>
                  <a:pt x="990611" y="430191"/>
                </a:lnTo>
                <a:lnTo>
                  <a:pt x="990611" y="1338511"/>
                </a:lnTo>
                <a:lnTo>
                  <a:pt x="207417" y="1338511"/>
                </a:lnTo>
                <a:lnTo>
                  <a:pt x="207417" y="430191"/>
                </a:lnTo>
                <a:lnTo>
                  <a:pt x="157726" y="1338511"/>
                </a:lnTo>
                <a:lnTo>
                  <a:pt x="0" y="1338511"/>
                </a:lnTo>
                <a:lnTo>
                  <a:pt x="0" y="293858"/>
                </a:lnTo>
                <a:cubicBezTo>
                  <a:pt x="0" y="189972"/>
                  <a:pt x="84216" y="105756"/>
                  <a:pt x="188102" y="105756"/>
                </a:cubicBezTo>
                <a:lnTo>
                  <a:pt x="413791" y="105756"/>
                </a:lnTo>
                <a:lnTo>
                  <a:pt x="413791" y="26694"/>
                </a:lnTo>
                <a:cubicBezTo>
                  <a:pt x="413791" y="11951"/>
                  <a:pt x="425742" y="0"/>
                  <a:pt x="440485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7897D32-B0E9-47C9-AEFF-49F693004EE1}"/>
              </a:ext>
            </a:extLst>
          </p:cNvPr>
          <p:cNvSpPr/>
          <p:nvPr/>
        </p:nvSpPr>
        <p:spPr bwMode="auto">
          <a:xfrm>
            <a:off x="711986" y="1129491"/>
            <a:ext cx="1001718" cy="1030756"/>
          </a:xfrm>
          <a:custGeom>
            <a:avLst/>
            <a:gdLst>
              <a:gd name="connsiteX0" fmla="*/ 188102 w 1198028"/>
              <a:gd name="connsiteY0" fmla="*/ 0 h 1232755"/>
              <a:gd name="connsiteX1" fmla="*/ 440275 w 1198028"/>
              <a:gd name="connsiteY1" fmla="*/ 0 h 1232755"/>
              <a:gd name="connsiteX2" fmla="*/ 449083 w 1198028"/>
              <a:gd name="connsiteY2" fmla="*/ 32173 h 1232755"/>
              <a:gd name="connsiteX3" fmla="*/ 599014 w 1198028"/>
              <a:gd name="connsiteY3" fmla="*/ 105457 h 1232755"/>
              <a:gd name="connsiteX4" fmla="*/ 748945 w 1198028"/>
              <a:gd name="connsiteY4" fmla="*/ 32173 h 1232755"/>
              <a:gd name="connsiteX5" fmla="*/ 757753 w 1198028"/>
              <a:gd name="connsiteY5" fmla="*/ 0 h 1232755"/>
              <a:gd name="connsiteX6" fmla="*/ 1009926 w 1198028"/>
              <a:gd name="connsiteY6" fmla="*/ 0 h 1232755"/>
              <a:gd name="connsiteX7" fmla="*/ 1198028 w 1198028"/>
              <a:gd name="connsiteY7" fmla="*/ 188102 h 1232755"/>
              <a:gd name="connsiteX8" fmla="*/ 1198028 w 1198028"/>
              <a:gd name="connsiteY8" fmla="*/ 1232755 h 1232755"/>
              <a:gd name="connsiteX9" fmla="*/ 1040302 w 1198028"/>
              <a:gd name="connsiteY9" fmla="*/ 1232755 h 1232755"/>
              <a:gd name="connsiteX10" fmla="*/ 990611 w 1198028"/>
              <a:gd name="connsiteY10" fmla="*/ 324435 h 1232755"/>
              <a:gd name="connsiteX11" fmla="*/ 990611 w 1198028"/>
              <a:gd name="connsiteY11" fmla="*/ 1232755 h 1232755"/>
              <a:gd name="connsiteX12" fmla="*/ 207417 w 1198028"/>
              <a:gd name="connsiteY12" fmla="*/ 1232755 h 1232755"/>
              <a:gd name="connsiteX13" fmla="*/ 207417 w 1198028"/>
              <a:gd name="connsiteY13" fmla="*/ 324435 h 1232755"/>
              <a:gd name="connsiteX14" fmla="*/ 157726 w 1198028"/>
              <a:gd name="connsiteY14" fmla="*/ 1232755 h 1232755"/>
              <a:gd name="connsiteX15" fmla="*/ 0 w 1198028"/>
              <a:gd name="connsiteY15" fmla="*/ 1232755 h 1232755"/>
              <a:gd name="connsiteX16" fmla="*/ 0 w 1198028"/>
              <a:gd name="connsiteY16" fmla="*/ 188102 h 1232755"/>
              <a:gd name="connsiteX17" fmla="*/ 188102 w 1198028"/>
              <a:gd name="connsiteY17" fmla="*/ 0 h 123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98028" h="1232755">
                <a:moveTo>
                  <a:pt x="188102" y="0"/>
                </a:moveTo>
                <a:lnTo>
                  <a:pt x="440275" y="0"/>
                </a:lnTo>
                <a:lnTo>
                  <a:pt x="449083" y="32173"/>
                </a:lnTo>
                <a:cubicBezTo>
                  <a:pt x="473785" y="75239"/>
                  <a:pt x="531614" y="105457"/>
                  <a:pt x="599014" y="105457"/>
                </a:cubicBezTo>
                <a:cubicBezTo>
                  <a:pt x="666414" y="105457"/>
                  <a:pt x="724243" y="75239"/>
                  <a:pt x="748945" y="32173"/>
                </a:cubicBezTo>
                <a:lnTo>
                  <a:pt x="757753" y="0"/>
                </a:lnTo>
                <a:lnTo>
                  <a:pt x="1009926" y="0"/>
                </a:lnTo>
                <a:cubicBezTo>
                  <a:pt x="1113812" y="0"/>
                  <a:pt x="1198028" y="84216"/>
                  <a:pt x="1198028" y="188102"/>
                </a:cubicBezTo>
                <a:lnTo>
                  <a:pt x="1198028" y="1232755"/>
                </a:lnTo>
                <a:lnTo>
                  <a:pt x="1040302" y="1232755"/>
                </a:lnTo>
                <a:lnTo>
                  <a:pt x="990611" y="324435"/>
                </a:lnTo>
                <a:lnTo>
                  <a:pt x="990611" y="1232755"/>
                </a:lnTo>
                <a:lnTo>
                  <a:pt x="207417" y="1232755"/>
                </a:lnTo>
                <a:lnTo>
                  <a:pt x="207417" y="324435"/>
                </a:lnTo>
                <a:lnTo>
                  <a:pt x="157726" y="1232755"/>
                </a:lnTo>
                <a:lnTo>
                  <a:pt x="0" y="1232755"/>
                </a:lnTo>
                <a:lnTo>
                  <a:pt x="0" y="188102"/>
                </a:lnTo>
                <a:cubicBezTo>
                  <a:pt x="0" y="84216"/>
                  <a:pt x="84216" y="0"/>
                  <a:pt x="188102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6008E04-0CD5-48D2-BBF0-E7F3DAC5DA95}"/>
              </a:ext>
            </a:extLst>
          </p:cNvPr>
          <p:cNvSpPr/>
          <p:nvPr/>
        </p:nvSpPr>
        <p:spPr bwMode="auto">
          <a:xfrm>
            <a:off x="6070725" y="3045291"/>
            <a:ext cx="1484408" cy="1086682"/>
          </a:xfrm>
          <a:custGeom>
            <a:avLst/>
            <a:gdLst>
              <a:gd name="connsiteX0" fmla="*/ 495497 w 1665653"/>
              <a:gd name="connsiteY0" fmla="*/ 0 h 1219364"/>
              <a:gd name="connsiteX1" fmla="*/ 648522 w 1665653"/>
              <a:gd name="connsiteY1" fmla="*/ 0 h 1219364"/>
              <a:gd name="connsiteX2" fmla="*/ 684557 w 1665653"/>
              <a:gd name="connsiteY2" fmla="*/ 40020 h 1219364"/>
              <a:gd name="connsiteX3" fmla="*/ 833305 w 1665653"/>
              <a:gd name="connsiteY3" fmla="*/ 86156 h 1219364"/>
              <a:gd name="connsiteX4" fmla="*/ 982054 w 1665653"/>
              <a:gd name="connsiteY4" fmla="*/ 40020 h 1219364"/>
              <a:gd name="connsiteX5" fmla="*/ 1018088 w 1665653"/>
              <a:gd name="connsiteY5" fmla="*/ 0 h 1219364"/>
              <a:gd name="connsiteX6" fmla="*/ 1171113 w 1665653"/>
              <a:gd name="connsiteY6" fmla="*/ 0 h 1219364"/>
              <a:gd name="connsiteX7" fmla="*/ 1314127 w 1665653"/>
              <a:gd name="connsiteY7" fmla="*/ 59238 h 1219364"/>
              <a:gd name="connsiteX8" fmla="*/ 1349248 w 1665653"/>
              <a:gd name="connsiteY8" fmla="*/ 111330 h 1219364"/>
              <a:gd name="connsiteX9" fmla="*/ 1349689 w 1665653"/>
              <a:gd name="connsiteY9" fmla="*/ 111074 h 1219364"/>
              <a:gd name="connsiteX10" fmla="*/ 1352274 w 1665653"/>
              <a:gd name="connsiteY10" fmla="*/ 115818 h 1219364"/>
              <a:gd name="connsiteX11" fmla="*/ 1357471 w 1665653"/>
              <a:gd name="connsiteY11" fmla="*/ 123526 h 1219364"/>
              <a:gd name="connsiteX12" fmla="*/ 1358058 w 1665653"/>
              <a:gd name="connsiteY12" fmla="*/ 126433 h 1219364"/>
              <a:gd name="connsiteX13" fmla="*/ 1665653 w 1665653"/>
              <a:gd name="connsiteY13" fmla="*/ 690934 h 1219364"/>
              <a:gd name="connsiteX14" fmla="*/ 1445636 w 1665653"/>
              <a:gd name="connsiteY14" fmla="*/ 817960 h 1219364"/>
              <a:gd name="connsiteX15" fmla="*/ 1373365 w 1665653"/>
              <a:gd name="connsiteY15" fmla="*/ 698200 h 1219364"/>
              <a:gd name="connsiteX16" fmla="*/ 1373365 w 1665653"/>
              <a:gd name="connsiteY16" fmla="*/ 1219364 h 1219364"/>
              <a:gd name="connsiteX17" fmla="*/ 293245 w 1665653"/>
              <a:gd name="connsiteY17" fmla="*/ 1219364 h 1219364"/>
              <a:gd name="connsiteX18" fmla="*/ 293245 w 1665653"/>
              <a:gd name="connsiteY18" fmla="*/ 698200 h 1219364"/>
              <a:gd name="connsiteX19" fmla="*/ 219940 w 1665653"/>
              <a:gd name="connsiteY19" fmla="*/ 819673 h 1219364"/>
              <a:gd name="connsiteX20" fmla="*/ 0 w 1665653"/>
              <a:gd name="connsiteY20" fmla="*/ 692691 h 1219364"/>
              <a:gd name="connsiteX21" fmla="*/ 308552 w 1665653"/>
              <a:gd name="connsiteY21" fmla="*/ 126436 h 1219364"/>
              <a:gd name="connsiteX22" fmla="*/ 309139 w 1665653"/>
              <a:gd name="connsiteY22" fmla="*/ 123526 h 1219364"/>
              <a:gd name="connsiteX23" fmla="*/ 314342 w 1665653"/>
              <a:gd name="connsiteY23" fmla="*/ 115810 h 1219364"/>
              <a:gd name="connsiteX24" fmla="*/ 316922 w 1665653"/>
              <a:gd name="connsiteY24" fmla="*/ 111074 h 1219364"/>
              <a:gd name="connsiteX25" fmla="*/ 317362 w 1665653"/>
              <a:gd name="connsiteY25" fmla="*/ 111330 h 1219364"/>
              <a:gd name="connsiteX26" fmla="*/ 352483 w 1665653"/>
              <a:gd name="connsiteY26" fmla="*/ 59238 h 1219364"/>
              <a:gd name="connsiteX27" fmla="*/ 495497 w 1665653"/>
              <a:gd name="connsiteY27" fmla="*/ 0 h 1219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665653" h="1219364">
                <a:moveTo>
                  <a:pt x="495497" y="0"/>
                </a:moveTo>
                <a:lnTo>
                  <a:pt x="648522" y="0"/>
                </a:lnTo>
                <a:lnTo>
                  <a:pt x="684557" y="40020"/>
                </a:lnTo>
                <a:cubicBezTo>
                  <a:pt x="722625" y="68525"/>
                  <a:pt x="775215" y="86156"/>
                  <a:pt x="833305" y="86156"/>
                </a:cubicBezTo>
                <a:cubicBezTo>
                  <a:pt x="891395" y="86156"/>
                  <a:pt x="943986" y="68525"/>
                  <a:pt x="982054" y="40020"/>
                </a:cubicBezTo>
                <a:lnTo>
                  <a:pt x="1018088" y="0"/>
                </a:lnTo>
                <a:lnTo>
                  <a:pt x="1171113" y="0"/>
                </a:lnTo>
                <a:cubicBezTo>
                  <a:pt x="1226964" y="0"/>
                  <a:pt x="1277527" y="22638"/>
                  <a:pt x="1314127" y="59238"/>
                </a:cubicBezTo>
                <a:lnTo>
                  <a:pt x="1349248" y="111330"/>
                </a:lnTo>
                <a:lnTo>
                  <a:pt x="1349689" y="111074"/>
                </a:lnTo>
                <a:lnTo>
                  <a:pt x="1352274" y="115818"/>
                </a:lnTo>
                <a:lnTo>
                  <a:pt x="1357471" y="123526"/>
                </a:lnTo>
                <a:lnTo>
                  <a:pt x="1358058" y="126433"/>
                </a:lnTo>
                <a:lnTo>
                  <a:pt x="1665653" y="690934"/>
                </a:lnTo>
                <a:lnTo>
                  <a:pt x="1445636" y="817960"/>
                </a:lnTo>
                <a:lnTo>
                  <a:pt x="1373365" y="698200"/>
                </a:lnTo>
                <a:lnTo>
                  <a:pt x="1373365" y="1219364"/>
                </a:lnTo>
                <a:lnTo>
                  <a:pt x="293245" y="1219364"/>
                </a:lnTo>
                <a:lnTo>
                  <a:pt x="293245" y="698200"/>
                </a:lnTo>
                <a:lnTo>
                  <a:pt x="219940" y="819673"/>
                </a:lnTo>
                <a:lnTo>
                  <a:pt x="0" y="692691"/>
                </a:lnTo>
                <a:lnTo>
                  <a:pt x="308552" y="126436"/>
                </a:lnTo>
                <a:lnTo>
                  <a:pt x="309139" y="123526"/>
                </a:lnTo>
                <a:lnTo>
                  <a:pt x="314342" y="115810"/>
                </a:lnTo>
                <a:lnTo>
                  <a:pt x="316922" y="111074"/>
                </a:lnTo>
                <a:lnTo>
                  <a:pt x="317362" y="111330"/>
                </a:lnTo>
                <a:lnTo>
                  <a:pt x="352483" y="59238"/>
                </a:lnTo>
                <a:cubicBezTo>
                  <a:pt x="389084" y="22638"/>
                  <a:pt x="439647" y="0"/>
                  <a:pt x="495497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C0D1A8E4-11A0-4724-83BD-FCC19542CDA9}"/>
              </a:ext>
            </a:extLst>
          </p:cNvPr>
          <p:cNvSpPr/>
          <p:nvPr/>
        </p:nvSpPr>
        <p:spPr bwMode="auto">
          <a:xfrm>
            <a:off x="7672221" y="3043654"/>
            <a:ext cx="1964794" cy="1059856"/>
          </a:xfrm>
          <a:custGeom>
            <a:avLst/>
            <a:gdLst>
              <a:gd name="connsiteX0" fmla="*/ 1678093 w 2276326"/>
              <a:gd name="connsiteY0" fmla="*/ 0 h 1227906"/>
              <a:gd name="connsiteX1" fmla="*/ 2276326 w 2276326"/>
              <a:gd name="connsiteY1" fmla="*/ 594605 h 1227906"/>
              <a:gd name="connsiteX2" fmla="*/ 2026909 w 2276326"/>
              <a:gd name="connsiteY2" fmla="*/ 844022 h 1227906"/>
              <a:gd name="connsiteX3" fmla="*/ 1678093 w 2276326"/>
              <a:gd name="connsiteY3" fmla="*/ 495206 h 1227906"/>
              <a:gd name="connsiteX4" fmla="*/ 1678093 w 2276326"/>
              <a:gd name="connsiteY4" fmla="*/ 1227906 h 1227906"/>
              <a:gd name="connsiteX5" fmla="*/ 629862 w 2276326"/>
              <a:gd name="connsiteY5" fmla="*/ 1227906 h 1227906"/>
              <a:gd name="connsiteX6" fmla="*/ 629862 w 2276326"/>
              <a:gd name="connsiteY6" fmla="*/ 495206 h 1227906"/>
              <a:gd name="connsiteX7" fmla="*/ 249417 w 2276326"/>
              <a:gd name="connsiteY7" fmla="*/ 875652 h 1227906"/>
              <a:gd name="connsiteX8" fmla="*/ 0 w 2276326"/>
              <a:gd name="connsiteY8" fmla="*/ 626234 h 1227906"/>
              <a:gd name="connsiteX9" fmla="*/ 626232 w 2276326"/>
              <a:gd name="connsiteY9" fmla="*/ 2 h 1227906"/>
              <a:gd name="connsiteX10" fmla="*/ 952026 w 2276326"/>
              <a:gd name="connsiteY10" fmla="*/ 1 h 1227906"/>
              <a:gd name="connsiteX11" fmla="*/ 965124 w 2276326"/>
              <a:gd name="connsiteY11" fmla="*/ 74179 h 1227906"/>
              <a:gd name="connsiteX12" fmla="*/ 1153979 w 2276326"/>
              <a:gd name="connsiteY12" fmla="*/ 217308 h 1227906"/>
              <a:gd name="connsiteX13" fmla="*/ 1342834 w 2276326"/>
              <a:gd name="connsiteY13" fmla="*/ 74179 h 1227906"/>
              <a:gd name="connsiteX14" fmla="*/ 1355932 w 2276326"/>
              <a:gd name="connsiteY14" fmla="*/ 1 h 122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76326" h="1227906">
                <a:moveTo>
                  <a:pt x="1678093" y="0"/>
                </a:moveTo>
                <a:lnTo>
                  <a:pt x="2276326" y="594605"/>
                </a:lnTo>
                <a:lnTo>
                  <a:pt x="2026909" y="844022"/>
                </a:lnTo>
                <a:lnTo>
                  <a:pt x="1678093" y="495206"/>
                </a:lnTo>
                <a:lnTo>
                  <a:pt x="1678093" y="1227906"/>
                </a:lnTo>
                <a:lnTo>
                  <a:pt x="629862" y="1227906"/>
                </a:lnTo>
                <a:lnTo>
                  <a:pt x="629862" y="495206"/>
                </a:lnTo>
                <a:lnTo>
                  <a:pt x="249417" y="875652"/>
                </a:lnTo>
                <a:lnTo>
                  <a:pt x="0" y="626234"/>
                </a:lnTo>
                <a:lnTo>
                  <a:pt x="626232" y="2"/>
                </a:lnTo>
                <a:lnTo>
                  <a:pt x="952026" y="1"/>
                </a:lnTo>
                <a:lnTo>
                  <a:pt x="965124" y="74179"/>
                </a:lnTo>
                <a:cubicBezTo>
                  <a:pt x="996239" y="158290"/>
                  <a:pt x="1069081" y="217308"/>
                  <a:pt x="1153979" y="217308"/>
                </a:cubicBezTo>
                <a:cubicBezTo>
                  <a:pt x="1238877" y="217308"/>
                  <a:pt x="1311719" y="158290"/>
                  <a:pt x="1342834" y="74179"/>
                </a:cubicBezTo>
                <a:lnTo>
                  <a:pt x="1355932" y="1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27E54A0-6119-467B-B766-9D1ECD14811F}"/>
              </a:ext>
            </a:extLst>
          </p:cNvPr>
          <p:cNvSpPr/>
          <p:nvPr/>
        </p:nvSpPr>
        <p:spPr bwMode="auto">
          <a:xfrm>
            <a:off x="4021583" y="1076963"/>
            <a:ext cx="1862834" cy="1108246"/>
          </a:xfrm>
          <a:custGeom>
            <a:avLst/>
            <a:gdLst>
              <a:gd name="connsiteX0" fmla="*/ 614070 w 2050005"/>
              <a:gd name="connsiteY0" fmla="*/ 0 h 1219603"/>
              <a:gd name="connsiteX1" fmla="*/ 877159 w 2050005"/>
              <a:gd name="connsiteY1" fmla="*/ 77 h 1219603"/>
              <a:gd name="connsiteX2" fmla="*/ 882260 w 2050005"/>
              <a:gd name="connsiteY2" fmla="*/ 28739 h 1219603"/>
              <a:gd name="connsiteX3" fmla="*/ 1025003 w 2050005"/>
              <a:gd name="connsiteY3" fmla="*/ 136064 h 1219603"/>
              <a:gd name="connsiteX4" fmla="*/ 1167746 w 2050005"/>
              <a:gd name="connsiteY4" fmla="*/ 28739 h 1219603"/>
              <a:gd name="connsiteX5" fmla="*/ 1172832 w 2050005"/>
              <a:gd name="connsiteY5" fmla="*/ 164 h 1219603"/>
              <a:gd name="connsiteX6" fmla="*/ 1431057 w 2050005"/>
              <a:gd name="connsiteY6" fmla="*/ 239 h 1219603"/>
              <a:gd name="connsiteX7" fmla="*/ 1431057 w 2050005"/>
              <a:gd name="connsiteY7" fmla="*/ 2816 h 1219603"/>
              <a:gd name="connsiteX8" fmla="*/ 1435935 w 2050005"/>
              <a:gd name="connsiteY8" fmla="*/ 0 h 1219603"/>
              <a:gd name="connsiteX9" fmla="*/ 2050005 w 2050005"/>
              <a:gd name="connsiteY9" fmla="*/ 1063600 h 1219603"/>
              <a:gd name="connsiteX10" fmla="*/ 1840167 w 2050005"/>
              <a:gd name="connsiteY10" fmla="*/ 1184750 h 1219603"/>
              <a:gd name="connsiteX11" fmla="*/ 1431057 w 2050005"/>
              <a:gd name="connsiteY11" fmla="*/ 476151 h 1219603"/>
              <a:gd name="connsiteX12" fmla="*/ 1431057 w 2050005"/>
              <a:gd name="connsiteY12" fmla="*/ 1219603 h 1219603"/>
              <a:gd name="connsiteX13" fmla="*/ 618948 w 2050005"/>
              <a:gd name="connsiteY13" fmla="*/ 1219603 h 1219603"/>
              <a:gd name="connsiteX14" fmla="*/ 618948 w 2050005"/>
              <a:gd name="connsiteY14" fmla="*/ 476151 h 1219603"/>
              <a:gd name="connsiteX15" fmla="*/ 209838 w 2050005"/>
              <a:gd name="connsiteY15" fmla="*/ 1184750 h 1219603"/>
              <a:gd name="connsiteX16" fmla="*/ 0 w 2050005"/>
              <a:gd name="connsiteY16" fmla="*/ 1063600 h 1219603"/>
              <a:gd name="connsiteX0" fmla="*/ 614070 w 2050005"/>
              <a:gd name="connsiteY0" fmla="*/ 0 h 1219603"/>
              <a:gd name="connsiteX1" fmla="*/ 877159 w 2050005"/>
              <a:gd name="connsiteY1" fmla="*/ 77 h 1219603"/>
              <a:gd name="connsiteX2" fmla="*/ 882260 w 2050005"/>
              <a:gd name="connsiteY2" fmla="*/ 28739 h 1219603"/>
              <a:gd name="connsiteX3" fmla="*/ 1025003 w 2050005"/>
              <a:gd name="connsiteY3" fmla="*/ 136064 h 1219603"/>
              <a:gd name="connsiteX4" fmla="*/ 1167746 w 2050005"/>
              <a:gd name="connsiteY4" fmla="*/ 28739 h 1219603"/>
              <a:gd name="connsiteX5" fmla="*/ 1172832 w 2050005"/>
              <a:gd name="connsiteY5" fmla="*/ 164 h 1219603"/>
              <a:gd name="connsiteX6" fmla="*/ 1431057 w 2050005"/>
              <a:gd name="connsiteY6" fmla="*/ 239 h 1219603"/>
              <a:gd name="connsiteX7" fmla="*/ 1351096 w 2050005"/>
              <a:gd name="connsiteY7" fmla="*/ 41771 h 1219603"/>
              <a:gd name="connsiteX8" fmla="*/ 1435935 w 2050005"/>
              <a:gd name="connsiteY8" fmla="*/ 0 h 1219603"/>
              <a:gd name="connsiteX9" fmla="*/ 2050005 w 2050005"/>
              <a:gd name="connsiteY9" fmla="*/ 1063600 h 1219603"/>
              <a:gd name="connsiteX10" fmla="*/ 1840167 w 2050005"/>
              <a:gd name="connsiteY10" fmla="*/ 1184750 h 1219603"/>
              <a:gd name="connsiteX11" fmla="*/ 1431057 w 2050005"/>
              <a:gd name="connsiteY11" fmla="*/ 476151 h 1219603"/>
              <a:gd name="connsiteX12" fmla="*/ 1431057 w 2050005"/>
              <a:gd name="connsiteY12" fmla="*/ 1219603 h 1219603"/>
              <a:gd name="connsiteX13" fmla="*/ 618948 w 2050005"/>
              <a:gd name="connsiteY13" fmla="*/ 1219603 h 1219603"/>
              <a:gd name="connsiteX14" fmla="*/ 618948 w 2050005"/>
              <a:gd name="connsiteY14" fmla="*/ 476151 h 1219603"/>
              <a:gd name="connsiteX15" fmla="*/ 209838 w 2050005"/>
              <a:gd name="connsiteY15" fmla="*/ 1184750 h 1219603"/>
              <a:gd name="connsiteX16" fmla="*/ 0 w 2050005"/>
              <a:gd name="connsiteY16" fmla="*/ 1063600 h 1219603"/>
              <a:gd name="connsiteX17" fmla="*/ 614070 w 2050005"/>
              <a:gd name="connsiteY17" fmla="*/ 0 h 1219603"/>
              <a:gd name="connsiteX0" fmla="*/ 614070 w 2050005"/>
              <a:gd name="connsiteY0" fmla="*/ 0 h 1219603"/>
              <a:gd name="connsiteX1" fmla="*/ 877159 w 2050005"/>
              <a:gd name="connsiteY1" fmla="*/ 77 h 1219603"/>
              <a:gd name="connsiteX2" fmla="*/ 882260 w 2050005"/>
              <a:gd name="connsiteY2" fmla="*/ 28739 h 1219603"/>
              <a:gd name="connsiteX3" fmla="*/ 1025003 w 2050005"/>
              <a:gd name="connsiteY3" fmla="*/ 136064 h 1219603"/>
              <a:gd name="connsiteX4" fmla="*/ 1167746 w 2050005"/>
              <a:gd name="connsiteY4" fmla="*/ 28739 h 1219603"/>
              <a:gd name="connsiteX5" fmla="*/ 1172832 w 2050005"/>
              <a:gd name="connsiteY5" fmla="*/ 164 h 1219603"/>
              <a:gd name="connsiteX6" fmla="*/ 1431057 w 2050005"/>
              <a:gd name="connsiteY6" fmla="*/ 239 h 1219603"/>
              <a:gd name="connsiteX7" fmla="*/ 1435935 w 2050005"/>
              <a:gd name="connsiteY7" fmla="*/ 0 h 1219603"/>
              <a:gd name="connsiteX8" fmla="*/ 2050005 w 2050005"/>
              <a:gd name="connsiteY8" fmla="*/ 1063600 h 1219603"/>
              <a:gd name="connsiteX9" fmla="*/ 1840167 w 2050005"/>
              <a:gd name="connsiteY9" fmla="*/ 1184750 h 1219603"/>
              <a:gd name="connsiteX10" fmla="*/ 1431057 w 2050005"/>
              <a:gd name="connsiteY10" fmla="*/ 476151 h 1219603"/>
              <a:gd name="connsiteX11" fmla="*/ 1431057 w 2050005"/>
              <a:gd name="connsiteY11" fmla="*/ 1219603 h 1219603"/>
              <a:gd name="connsiteX12" fmla="*/ 618948 w 2050005"/>
              <a:gd name="connsiteY12" fmla="*/ 1219603 h 1219603"/>
              <a:gd name="connsiteX13" fmla="*/ 618948 w 2050005"/>
              <a:gd name="connsiteY13" fmla="*/ 476151 h 1219603"/>
              <a:gd name="connsiteX14" fmla="*/ 209838 w 2050005"/>
              <a:gd name="connsiteY14" fmla="*/ 1184750 h 1219603"/>
              <a:gd name="connsiteX15" fmla="*/ 0 w 2050005"/>
              <a:gd name="connsiteY15" fmla="*/ 1063600 h 1219603"/>
              <a:gd name="connsiteX16" fmla="*/ 614070 w 2050005"/>
              <a:gd name="connsiteY16" fmla="*/ 0 h 1219603"/>
              <a:gd name="connsiteX0" fmla="*/ 614070 w 2050005"/>
              <a:gd name="connsiteY0" fmla="*/ 0 h 1219603"/>
              <a:gd name="connsiteX1" fmla="*/ 877159 w 2050005"/>
              <a:gd name="connsiteY1" fmla="*/ 77 h 1219603"/>
              <a:gd name="connsiteX2" fmla="*/ 882260 w 2050005"/>
              <a:gd name="connsiteY2" fmla="*/ 28739 h 1219603"/>
              <a:gd name="connsiteX3" fmla="*/ 1025003 w 2050005"/>
              <a:gd name="connsiteY3" fmla="*/ 136064 h 1219603"/>
              <a:gd name="connsiteX4" fmla="*/ 1167746 w 2050005"/>
              <a:gd name="connsiteY4" fmla="*/ 28739 h 1219603"/>
              <a:gd name="connsiteX5" fmla="*/ 1172832 w 2050005"/>
              <a:gd name="connsiteY5" fmla="*/ 164 h 1219603"/>
              <a:gd name="connsiteX6" fmla="*/ 1361348 w 2050005"/>
              <a:gd name="connsiteY6" fmla="*/ 10490 h 1219603"/>
              <a:gd name="connsiteX7" fmla="*/ 1435935 w 2050005"/>
              <a:gd name="connsiteY7" fmla="*/ 0 h 1219603"/>
              <a:gd name="connsiteX8" fmla="*/ 2050005 w 2050005"/>
              <a:gd name="connsiteY8" fmla="*/ 1063600 h 1219603"/>
              <a:gd name="connsiteX9" fmla="*/ 1840167 w 2050005"/>
              <a:gd name="connsiteY9" fmla="*/ 1184750 h 1219603"/>
              <a:gd name="connsiteX10" fmla="*/ 1431057 w 2050005"/>
              <a:gd name="connsiteY10" fmla="*/ 476151 h 1219603"/>
              <a:gd name="connsiteX11" fmla="*/ 1431057 w 2050005"/>
              <a:gd name="connsiteY11" fmla="*/ 1219603 h 1219603"/>
              <a:gd name="connsiteX12" fmla="*/ 618948 w 2050005"/>
              <a:gd name="connsiteY12" fmla="*/ 1219603 h 1219603"/>
              <a:gd name="connsiteX13" fmla="*/ 618948 w 2050005"/>
              <a:gd name="connsiteY13" fmla="*/ 476151 h 1219603"/>
              <a:gd name="connsiteX14" fmla="*/ 209838 w 2050005"/>
              <a:gd name="connsiteY14" fmla="*/ 1184750 h 1219603"/>
              <a:gd name="connsiteX15" fmla="*/ 0 w 2050005"/>
              <a:gd name="connsiteY15" fmla="*/ 1063600 h 1219603"/>
              <a:gd name="connsiteX16" fmla="*/ 614070 w 2050005"/>
              <a:gd name="connsiteY16" fmla="*/ 0 h 1219603"/>
              <a:gd name="connsiteX0" fmla="*/ 614070 w 2050005"/>
              <a:gd name="connsiteY0" fmla="*/ 0 h 1219603"/>
              <a:gd name="connsiteX1" fmla="*/ 877159 w 2050005"/>
              <a:gd name="connsiteY1" fmla="*/ 77 h 1219603"/>
              <a:gd name="connsiteX2" fmla="*/ 882260 w 2050005"/>
              <a:gd name="connsiteY2" fmla="*/ 28739 h 1219603"/>
              <a:gd name="connsiteX3" fmla="*/ 1025003 w 2050005"/>
              <a:gd name="connsiteY3" fmla="*/ 136064 h 1219603"/>
              <a:gd name="connsiteX4" fmla="*/ 1167746 w 2050005"/>
              <a:gd name="connsiteY4" fmla="*/ 28739 h 1219603"/>
              <a:gd name="connsiteX5" fmla="*/ 1172832 w 2050005"/>
              <a:gd name="connsiteY5" fmla="*/ 164 h 1219603"/>
              <a:gd name="connsiteX6" fmla="*/ 1435935 w 2050005"/>
              <a:gd name="connsiteY6" fmla="*/ 0 h 1219603"/>
              <a:gd name="connsiteX7" fmla="*/ 2050005 w 2050005"/>
              <a:gd name="connsiteY7" fmla="*/ 1063600 h 1219603"/>
              <a:gd name="connsiteX8" fmla="*/ 1840167 w 2050005"/>
              <a:gd name="connsiteY8" fmla="*/ 1184750 h 1219603"/>
              <a:gd name="connsiteX9" fmla="*/ 1431057 w 2050005"/>
              <a:gd name="connsiteY9" fmla="*/ 476151 h 1219603"/>
              <a:gd name="connsiteX10" fmla="*/ 1431057 w 2050005"/>
              <a:gd name="connsiteY10" fmla="*/ 1219603 h 1219603"/>
              <a:gd name="connsiteX11" fmla="*/ 618948 w 2050005"/>
              <a:gd name="connsiteY11" fmla="*/ 1219603 h 1219603"/>
              <a:gd name="connsiteX12" fmla="*/ 618948 w 2050005"/>
              <a:gd name="connsiteY12" fmla="*/ 476151 h 1219603"/>
              <a:gd name="connsiteX13" fmla="*/ 209838 w 2050005"/>
              <a:gd name="connsiteY13" fmla="*/ 1184750 h 1219603"/>
              <a:gd name="connsiteX14" fmla="*/ 0 w 2050005"/>
              <a:gd name="connsiteY14" fmla="*/ 1063600 h 1219603"/>
              <a:gd name="connsiteX15" fmla="*/ 614070 w 2050005"/>
              <a:gd name="connsiteY15" fmla="*/ 0 h 121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50005" h="1219603">
                <a:moveTo>
                  <a:pt x="614070" y="0"/>
                </a:moveTo>
                <a:lnTo>
                  <a:pt x="877159" y="77"/>
                </a:lnTo>
                <a:lnTo>
                  <a:pt x="882260" y="28739"/>
                </a:lnTo>
                <a:cubicBezTo>
                  <a:pt x="905778" y="91809"/>
                  <a:pt x="960835" y="136064"/>
                  <a:pt x="1025003" y="136064"/>
                </a:cubicBezTo>
                <a:cubicBezTo>
                  <a:pt x="1089172" y="136064"/>
                  <a:pt x="1144228" y="91809"/>
                  <a:pt x="1167746" y="28739"/>
                </a:cubicBezTo>
                <a:lnTo>
                  <a:pt x="1172832" y="164"/>
                </a:lnTo>
                <a:lnTo>
                  <a:pt x="1435935" y="0"/>
                </a:lnTo>
                <a:lnTo>
                  <a:pt x="2050005" y="1063600"/>
                </a:lnTo>
                <a:lnTo>
                  <a:pt x="1840167" y="1184750"/>
                </a:lnTo>
                <a:lnTo>
                  <a:pt x="1431057" y="476151"/>
                </a:lnTo>
                <a:lnTo>
                  <a:pt x="1431057" y="1219603"/>
                </a:lnTo>
                <a:lnTo>
                  <a:pt x="618948" y="1219603"/>
                </a:lnTo>
                <a:lnTo>
                  <a:pt x="618948" y="476151"/>
                </a:lnTo>
                <a:lnTo>
                  <a:pt x="209838" y="1184750"/>
                </a:lnTo>
                <a:lnTo>
                  <a:pt x="0" y="1063600"/>
                </a:lnTo>
                <a:lnTo>
                  <a:pt x="61407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1649630-94CF-4708-9AD4-777442776B63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服、シャツの外観図形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19DE193-F06F-4249-866A-70D32719CA59}"/>
              </a:ext>
            </a:extLst>
          </p:cNvPr>
          <p:cNvSpPr/>
          <p:nvPr/>
        </p:nvSpPr>
        <p:spPr bwMode="auto">
          <a:xfrm flipH="1">
            <a:off x="522635" y="1186336"/>
            <a:ext cx="1358315" cy="897327"/>
          </a:xfrm>
          <a:custGeom>
            <a:avLst/>
            <a:gdLst>
              <a:gd name="connsiteX0" fmla="*/ 1421196 w 1592094"/>
              <a:gd name="connsiteY0" fmla="*/ 0 h 841985"/>
              <a:gd name="connsiteX1" fmla="*/ 897850 w 1592094"/>
              <a:gd name="connsiteY1" fmla="*/ 0 h 841985"/>
              <a:gd name="connsiteX2" fmla="*/ 694244 w 1592094"/>
              <a:gd name="connsiteY2" fmla="*/ 0 h 841985"/>
              <a:gd name="connsiteX3" fmla="*/ 170898 w 1592094"/>
              <a:gd name="connsiteY3" fmla="*/ 0 h 841985"/>
              <a:gd name="connsiteX4" fmla="*/ 0 w 1592094"/>
              <a:gd name="connsiteY4" fmla="*/ 841985 h 841985"/>
              <a:gd name="connsiteX5" fmla="*/ 726952 w 1592094"/>
              <a:gd name="connsiteY5" fmla="*/ 841985 h 841985"/>
              <a:gd name="connsiteX6" fmla="*/ 796047 w 1592094"/>
              <a:gd name="connsiteY6" fmla="*/ 501566 h 841985"/>
              <a:gd name="connsiteX7" fmla="*/ 865142 w 1592094"/>
              <a:gd name="connsiteY7" fmla="*/ 841985 h 841985"/>
              <a:gd name="connsiteX8" fmla="*/ 1592094 w 1592094"/>
              <a:gd name="connsiteY8" fmla="*/ 841985 h 84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094" h="841985">
                <a:moveTo>
                  <a:pt x="1421196" y="0"/>
                </a:moveTo>
                <a:lnTo>
                  <a:pt x="897850" y="0"/>
                </a:lnTo>
                <a:lnTo>
                  <a:pt x="694244" y="0"/>
                </a:lnTo>
                <a:lnTo>
                  <a:pt x="170898" y="0"/>
                </a:lnTo>
                <a:lnTo>
                  <a:pt x="0" y="841985"/>
                </a:lnTo>
                <a:lnTo>
                  <a:pt x="726952" y="841985"/>
                </a:lnTo>
                <a:lnTo>
                  <a:pt x="796047" y="501566"/>
                </a:lnTo>
                <a:lnTo>
                  <a:pt x="865142" y="841985"/>
                </a:lnTo>
                <a:lnTo>
                  <a:pt x="1592094" y="84198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03630DC-544D-4B45-9E6F-FDB954195B1C}"/>
              </a:ext>
            </a:extLst>
          </p:cNvPr>
          <p:cNvSpPr/>
          <p:nvPr/>
        </p:nvSpPr>
        <p:spPr bwMode="auto">
          <a:xfrm rot="10800000">
            <a:off x="6351433" y="2898474"/>
            <a:ext cx="969459" cy="1370344"/>
          </a:xfrm>
          <a:custGeom>
            <a:avLst/>
            <a:gdLst>
              <a:gd name="connsiteX0" fmla="*/ 1111276 w 1111276"/>
              <a:gd name="connsiteY0" fmla="*/ 1512164 h 1512164"/>
              <a:gd name="connsiteX1" fmla="*/ 585065 w 1111276"/>
              <a:gd name="connsiteY1" fmla="*/ 1512164 h 1512164"/>
              <a:gd name="connsiteX2" fmla="*/ 526211 w 1111276"/>
              <a:gd name="connsiteY2" fmla="*/ 1512164 h 1512164"/>
              <a:gd name="connsiteX3" fmla="*/ 0 w 1111276"/>
              <a:gd name="connsiteY3" fmla="*/ 1512164 h 1512164"/>
              <a:gd name="connsiteX4" fmla="*/ 94506 w 1111276"/>
              <a:gd name="connsiteY4" fmla="*/ 0 h 1512164"/>
              <a:gd name="connsiteX5" fmla="*/ 490559 w 1111276"/>
              <a:gd name="connsiteY5" fmla="*/ 0 h 1512164"/>
              <a:gd name="connsiteX6" fmla="*/ 555638 w 1111276"/>
              <a:gd name="connsiteY6" fmla="*/ 1041311 h 1512164"/>
              <a:gd name="connsiteX7" fmla="*/ 620717 w 1111276"/>
              <a:gd name="connsiteY7" fmla="*/ 0 h 1512164"/>
              <a:gd name="connsiteX8" fmla="*/ 1016770 w 1111276"/>
              <a:gd name="connsiteY8" fmla="*/ 0 h 151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276" h="1512164">
                <a:moveTo>
                  <a:pt x="1111276" y="1512164"/>
                </a:moveTo>
                <a:lnTo>
                  <a:pt x="585065" y="1512164"/>
                </a:lnTo>
                <a:lnTo>
                  <a:pt x="526211" y="1512164"/>
                </a:lnTo>
                <a:lnTo>
                  <a:pt x="0" y="1512164"/>
                </a:lnTo>
                <a:lnTo>
                  <a:pt x="94506" y="0"/>
                </a:lnTo>
                <a:lnTo>
                  <a:pt x="490559" y="0"/>
                </a:lnTo>
                <a:lnTo>
                  <a:pt x="555638" y="1041311"/>
                </a:lnTo>
                <a:lnTo>
                  <a:pt x="620717" y="0"/>
                </a:lnTo>
                <a:lnTo>
                  <a:pt x="101677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AFFAE3C-0FD3-4EE6-ACC1-081062FCCEE1}"/>
              </a:ext>
            </a:extLst>
          </p:cNvPr>
          <p:cNvSpPr/>
          <p:nvPr/>
        </p:nvSpPr>
        <p:spPr bwMode="auto">
          <a:xfrm rot="10800000">
            <a:off x="8155699" y="1100721"/>
            <a:ext cx="1111276" cy="1143904"/>
          </a:xfrm>
          <a:custGeom>
            <a:avLst/>
            <a:gdLst>
              <a:gd name="connsiteX0" fmla="*/ 1111276 w 1111276"/>
              <a:gd name="connsiteY0" fmla="*/ 1143904 h 1143904"/>
              <a:gd name="connsiteX1" fmla="*/ 585065 w 1111276"/>
              <a:gd name="connsiteY1" fmla="*/ 1143904 h 1143904"/>
              <a:gd name="connsiteX2" fmla="*/ 526211 w 1111276"/>
              <a:gd name="connsiteY2" fmla="*/ 1143904 h 1143904"/>
              <a:gd name="connsiteX3" fmla="*/ 0 w 1111276"/>
              <a:gd name="connsiteY3" fmla="*/ 1143904 h 1143904"/>
              <a:gd name="connsiteX4" fmla="*/ 71491 w 1111276"/>
              <a:gd name="connsiteY4" fmla="*/ 0 h 1143904"/>
              <a:gd name="connsiteX5" fmla="*/ 513574 w 1111276"/>
              <a:gd name="connsiteY5" fmla="*/ 0 h 1143904"/>
              <a:gd name="connsiteX6" fmla="*/ 555638 w 1111276"/>
              <a:gd name="connsiteY6" fmla="*/ 673051 h 1143904"/>
              <a:gd name="connsiteX7" fmla="*/ 597702 w 1111276"/>
              <a:gd name="connsiteY7" fmla="*/ 0 h 1143904"/>
              <a:gd name="connsiteX8" fmla="*/ 1039785 w 1111276"/>
              <a:gd name="connsiteY8" fmla="*/ 0 h 114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1276" h="1143904">
                <a:moveTo>
                  <a:pt x="1111276" y="1143904"/>
                </a:moveTo>
                <a:lnTo>
                  <a:pt x="585065" y="1143904"/>
                </a:lnTo>
                <a:lnTo>
                  <a:pt x="526211" y="1143904"/>
                </a:lnTo>
                <a:lnTo>
                  <a:pt x="0" y="1143904"/>
                </a:lnTo>
                <a:lnTo>
                  <a:pt x="71491" y="0"/>
                </a:lnTo>
                <a:lnTo>
                  <a:pt x="513574" y="0"/>
                </a:lnTo>
                <a:lnTo>
                  <a:pt x="555638" y="673051"/>
                </a:lnTo>
                <a:lnTo>
                  <a:pt x="597702" y="0"/>
                </a:lnTo>
                <a:lnTo>
                  <a:pt x="103978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5B181B3B-5C02-45BF-9DEB-E950947B0AE5}"/>
              </a:ext>
            </a:extLst>
          </p:cNvPr>
          <p:cNvSpPr/>
          <p:nvPr/>
        </p:nvSpPr>
        <p:spPr bwMode="auto">
          <a:xfrm rot="10800000">
            <a:off x="6221602" y="1256758"/>
            <a:ext cx="1266126" cy="833954"/>
          </a:xfrm>
          <a:custGeom>
            <a:avLst/>
            <a:gdLst>
              <a:gd name="connsiteX0" fmla="*/ 1111276 w 1111276"/>
              <a:gd name="connsiteY0" fmla="*/ 731960 h 731960"/>
              <a:gd name="connsiteX1" fmla="*/ 585065 w 1111276"/>
              <a:gd name="connsiteY1" fmla="*/ 731960 h 731960"/>
              <a:gd name="connsiteX2" fmla="*/ 526211 w 1111276"/>
              <a:gd name="connsiteY2" fmla="*/ 731960 h 731960"/>
              <a:gd name="connsiteX3" fmla="*/ 0 w 1111276"/>
              <a:gd name="connsiteY3" fmla="*/ 731960 h 731960"/>
              <a:gd name="connsiteX4" fmla="*/ 45746 w 1111276"/>
              <a:gd name="connsiteY4" fmla="*/ 0 h 731960"/>
              <a:gd name="connsiteX5" fmla="*/ 512973 w 1111276"/>
              <a:gd name="connsiteY5" fmla="*/ 0 h 731960"/>
              <a:gd name="connsiteX6" fmla="*/ 539319 w 1111276"/>
              <a:gd name="connsiteY6" fmla="*/ 0 h 731960"/>
              <a:gd name="connsiteX7" fmla="*/ 555638 w 1111276"/>
              <a:gd name="connsiteY7" fmla="*/ 261107 h 731960"/>
              <a:gd name="connsiteX8" fmla="*/ 571957 w 1111276"/>
              <a:gd name="connsiteY8" fmla="*/ 0 h 731960"/>
              <a:gd name="connsiteX9" fmla="*/ 598303 w 1111276"/>
              <a:gd name="connsiteY9" fmla="*/ 0 h 731960"/>
              <a:gd name="connsiteX10" fmla="*/ 1065530 w 1111276"/>
              <a:gd name="connsiteY10" fmla="*/ 0 h 73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1276" h="731960">
                <a:moveTo>
                  <a:pt x="1111276" y="731960"/>
                </a:moveTo>
                <a:lnTo>
                  <a:pt x="585065" y="731960"/>
                </a:lnTo>
                <a:lnTo>
                  <a:pt x="526211" y="731960"/>
                </a:lnTo>
                <a:lnTo>
                  <a:pt x="0" y="731960"/>
                </a:lnTo>
                <a:lnTo>
                  <a:pt x="45746" y="0"/>
                </a:lnTo>
                <a:lnTo>
                  <a:pt x="512973" y="0"/>
                </a:lnTo>
                <a:lnTo>
                  <a:pt x="539319" y="0"/>
                </a:lnTo>
                <a:lnTo>
                  <a:pt x="555638" y="261107"/>
                </a:lnTo>
                <a:lnTo>
                  <a:pt x="571957" y="0"/>
                </a:lnTo>
                <a:lnTo>
                  <a:pt x="598303" y="0"/>
                </a:lnTo>
                <a:lnTo>
                  <a:pt x="106553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2627CA33-8CA1-4ABB-A163-2CCAFB5ADA64}"/>
              </a:ext>
            </a:extLst>
          </p:cNvPr>
          <p:cNvSpPr/>
          <p:nvPr/>
        </p:nvSpPr>
        <p:spPr bwMode="auto">
          <a:xfrm rot="10800000">
            <a:off x="2667754" y="2822505"/>
            <a:ext cx="834977" cy="1508951"/>
          </a:xfrm>
          <a:custGeom>
            <a:avLst/>
            <a:gdLst>
              <a:gd name="connsiteX0" fmla="*/ 957121 w 957121"/>
              <a:gd name="connsiteY0" fmla="*/ 1729687 h 1729687"/>
              <a:gd name="connsiteX1" fmla="*/ 0 w 957121"/>
              <a:gd name="connsiteY1" fmla="*/ 1729687 h 1729687"/>
              <a:gd name="connsiteX2" fmla="*/ 0 w 957121"/>
              <a:gd name="connsiteY2" fmla="*/ 1596883 h 1729687"/>
              <a:gd name="connsiteX3" fmla="*/ 0 w 957121"/>
              <a:gd name="connsiteY3" fmla="*/ 1257712 h 1729687"/>
              <a:gd name="connsiteX4" fmla="*/ 0 w 957121"/>
              <a:gd name="connsiteY4" fmla="*/ 75984 h 1729687"/>
              <a:gd name="connsiteX5" fmla="*/ 75984 w 957121"/>
              <a:gd name="connsiteY5" fmla="*/ 0 h 1729687"/>
              <a:gd name="connsiteX6" fmla="*/ 379912 w 957121"/>
              <a:gd name="connsiteY6" fmla="*/ 0 h 1729687"/>
              <a:gd name="connsiteX7" fmla="*/ 455896 w 957121"/>
              <a:gd name="connsiteY7" fmla="*/ 75984 h 1729687"/>
              <a:gd name="connsiteX8" fmla="*/ 455896 w 957121"/>
              <a:gd name="connsiteY8" fmla="*/ 1163315 h 1729687"/>
              <a:gd name="connsiteX9" fmla="*/ 501224 w 957121"/>
              <a:gd name="connsiteY9" fmla="*/ 1163315 h 1729687"/>
              <a:gd name="connsiteX10" fmla="*/ 501224 w 957121"/>
              <a:gd name="connsiteY10" fmla="*/ 75984 h 1729687"/>
              <a:gd name="connsiteX11" fmla="*/ 577208 w 957121"/>
              <a:gd name="connsiteY11" fmla="*/ 0 h 1729687"/>
              <a:gd name="connsiteX12" fmla="*/ 881136 w 957121"/>
              <a:gd name="connsiteY12" fmla="*/ 0 h 1729687"/>
              <a:gd name="connsiteX13" fmla="*/ 957120 w 957121"/>
              <a:gd name="connsiteY13" fmla="*/ 75984 h 1729687"/>
              <a:gd name="connsiteX14" fmla="*/ 957120 w 957121"/>
              <a:gd name="connsiteY14" fmla="*/ 1257707 h 1729687"/>
              <a:gd name="connsiteX15" fmla="*/ 957121 w 957121"/>
              <a:gd name="connsiteY15" fmla="*/ 1257712 h 1729687"/>
              <a:gd name="connsiteX0" fmla="*/ 957121 w 1028018"/>
              <a:gd name="connsiteY0" fmla="*/ 1729687 h 1729687"/>
              <a:gd name="connsiteX1" fmla="*/ 0 w 1028018"/>
              <a:gd name="connsiteY1" fmla="*/ 1729687 h 1729687"/>
              <a:gd name="connsiteX2" fmla="*/ 0 w 1028018"/>
              <a:gd name="connsiteY2" fmla="*/ 1596883 h 1729687"/>
              <a:gd name="connsiteX3" fmla="*/ 0 w 1028018"/>
              <a:gd name="connsiteY3" fmla="*/ 1257712 h 1729687"/>
              <a:gd name="connsiteX4" fmla="*/ 0 w 1028018"/>
              <a:gd name="connsiteY4" fmla="*/ 75984 h 1729687"/>
              <a:gd name="connsiteX5" fmla="*/ 75984 w 1028018"/>
              <a:gd name="connsiteY5" fmla="*/ 0 h 1729687"/>
              <a:gd name="connsiteX6" fmla="*/ 379912 w 1028018"/>
              <a:gd name="connsiteY6" fmla="*/ 0 h 1729687"/>
              <a:gd name="connsiteX7" fmla="*/ 455896 w 1028018"/>
              <a:gd name="connsiteY7" fmla="*/ 75984 h 1729687"/>
              <a:gd name="connsiteX8" fmla="*/ 455896 w 1028018"/>
              <a:gd name="connsiteY8" fmla="*/ 1163315 h 1729687"/>
              <a:gd name="connsiteX9" fmla="*/ 501224 w 1028018"/>
              <a:gd name="connsiteY9" fmla="*/ 1163315 h 1729687"/>
              <a:gd name="connsiteX10" fmla="*/ 501224 w 1028018"/>
              <a:gd name="connsiteY10" fmla="*/ 75984 h 1729687"/>
              <a:gd name="connsiteX11" fmla="*/ 577208 w 1028018"/>
              <a:gd name="connsiteY11" fmla="*/ 0 h 1729687"/>
              <a:gd name="connsiteX12" fmla="*/ 881136 w 1028018"/>
              <a:gd name="connsiteY12" fmla="*/ 0 h 1729687"/>
              <a:gd name="connsiteX13" fmla="*/ 957120 w 1028018"/>
              <a:gd name="connsiteY13" fmla="*/ 75984 h 1729687"/>
              <a:gd name="connsiteX14" fmla="*/ 957120 w 1028018"/>
              <a:gd name="connsiteY14" fmla="*/ 1257707 h 1729687"/>
              <a:gd name="connsiteX15" fmla="*/ 957121 w 1028018"/>
              <a:gd name="connsiteY15" fmla="*/ 1729687 h 1729687"/>
              <a:gd name="connsiteX0" fmla="*/ 957121 w 957121"/>
              <a:gd name="connsiteY0" fmla="*/ 1729687 h 1729687"/>
              <a:gd name="connsiteX1" fmla="*/ 0 w 957121"/>
              <a:gd name="connsiteY1" fmla="*/ 1729687 h 1729687"/>
              <a:gd name="connsiteX2" fmla="*/ 0 w 957121"/>
              <a:gd name="connsiteY2" fmla="*/ 1596883 h 1729687"/>
              <a:gd name="connsiteX3" fmla="*/ 0 w 957121"/>
              <a:gd name="connsiteY3" fmla="*/ 1257712 h 1729687"/>
              <a:gd name="connsiteX4" fmla="*/ 0 w 957121"/>
              <a:gd name="connsiteY4" fmla="*/ 75984 h 1729687"/>
              <a:gd name="connsiteX5" fmla="*/ 75984 w 957121"/>
              <a:gd name="connsiteY5" fmla="*/ 0 h 1729687"/>
              <a:gd name="connsiteX6" fmla="*/ 379912 w 957121"/>
              <a:gd name="connsiteY6" fmla="*/ 0 h 1729687"/>
              <a:gd name="connsiteX7" fmla="*/ 455896 w 957121"/>
              <a:gd name="connsiteY7" fmla="*/ 75984 h 1729687"/>
              <a:gd name="connsiteX8" fmla="*/ 455896 w 957121"/>
              <a:gd name="connsiteY8" fmla="*/ 1163315 h 1729687"/>
              <a:gd name="connsiteX9" fmla="*/ 501224 w 957121"/>
              <a:gd name="connsiteY9" fmla="*/ 1163315 h 1729687"/>
              <a:gd name="connsiteX10" fmla="*/ 501224 w 957121"/>
              <a:gd name="connsiteY10" fmla="*/ 75984 h 1729687"/>
              <a:gd name="connsiteX11" fmla="*/ 577208 w 957121"/>
              <a:gd name="connsiteY11" fmla="*/ 0 h 1729687"/>
              <a:gd name="connsiteX12" fmla="*/ 881136 w 957121"/>
              <a:gd name="connsiteY12" fmla="*/ 0 h 1729687"/>
              <a:gd name="connsiteX13" fmla="*/ 957120 w 957121"/>
              <a:gd name="connsiteY13" fmla="*/ 75984 h 1729687"/>
              <a:gd name="connsiteX14" fmla="*/ 957121 w 957121"/>
              <a:gd name="connsiteY14" fmla="*/ 1729687 h 1729687"/>
              <a:gd name="connsiteX0" fmla="*/ 957121 w 957121"/>
              <a:gd name="connsiteY0" fmla="*/ 1729687 h 1729687"/>
              <a:gd name="connsiteX1" fmla="*/ 0 w 957121"/>
              <a:gd name="connsiteY1" fmla="*/ 1729687 h 1729687"/>
              <a:gd name="connsiteX2" fmla="*/ 0 w 957121"/>
              <a:gd name="connsiteY2" fmla="*/ 1596883 h 1729687"/>
              <a:gd name="connsiteX3" fmla="*/ 0 w 957121"/>
              <a:gd name="connsiteY3" fmla="*/ 75984 h 1729687"/>
              <a:gd name="connsiteX4" fmla="*/ 75984 w 957121"/>
              <a:gd name="connsiteY4" fmla="*/ 0 h 1729687"/>
              <a:gd name="connsiteX5" fmla="*/ 379912 w 957121"/>
              <a:gd name="connsiteY5" fmla="*/ 0 h 1729687"/>
              <a:gd name="connsiteX6" fmla="*/ 455896 w 957121"/>
              <a:gd name="connsiteY6" fmla="*/ 75984 h 1729687"/>
              <a:gd name="connsiteX7" fmla="*/ 455896 w 957121"/>
              <a:gd name="connsiteY7" fmla="*/ 1163315 h 1729687"/>
              <a:gd name="connsiteX8" fmla="*/ 501224 w 957121"/>
              <a:gd name="connsiteY8" fmla="*/ 1163315 h 1729687"/>
              <a:gd name="connsiteX9" fmla="*/ 501224 w 957121"/>
              <a:gd name="connsiteY9" fmla="*/ 75984 h 1729687"/>
              <a:gd name="connsiteX10" fmla="*/ 577208 w 957121"/>
              <a:gd name="connsiteY10" fmla="*/ 0 h 1729687"/>
              <a:gd name="connsiteX11" fmla="*/ 881136 w 957121"/>
              <a:gd name="connsiteY11" fmla="*/ 0 h 1729687"/>
              <a:gd name="connsiteX12" fmla="*/ 957120 w 957121"/>
              <a:gd name="connsiteY12" fmla="*/ 75984 h 1729687"/>
              <a:gd name="connsiteX13" fmla="*/ 957121 w 957121"/>
              <a:gd name="connsiteY13" fmla="*/ 1729687 h 1729687"/>
              <a:gd name="connsiteX0" fmla="*/ 957121 w 957121"/>
              <a:gd name="connsiteY0" fmla="*/ 1729687 h 1729687"/>
              <a:gd name="connsiteX1" fmla="*/ 0 w 957121"/>
              <a:gd name="connsiteY1" fmla="*/ 1729687 h 1729687"/>
              <a:gd name="connsiteX2" fmla="*/ 0 w 957121"/>
              <a:gd name="connsiteY2" fmla="*/ 75984 h 1729687"/>
              <a:gd name="connsiteX3" fmla="*/ 75984 w 957121"/>
              <a:gd name="connsiteY3" fmla="*/ 0 h 1729687"/>
              <a:gd name="connsiteX4" fmla="*/ 379912 w 957121"/>
              <a:gd name="connsiteY4" fmla="*/ 0 h 1729687"/>
              <a:gd name="connsiteX5" fmla="*/ 455896 w 957121"/>
              <a:gd name="connsiteY5" fmla="*/ 75984 h 1729687"/>
              <a:gd name="connsiteX6" fmla="*/ 455896 w 957121"/>
              <a:gd name="connsiteY6" fmla="*/ 1163315 h 1729687"/>
              <a:gd name="connsiteX7" fmla="*/ 501224 w 957121"/>
              <a:gd name="connsiteY7" fmla="*/ 1163315 h 1729687"/>
              <a:gd name="connsiteX8" fmla="*/ 501224 w 957121"/>
              <a:gd name="connsiteY8" fmla="*/ 75984 h 1729687"/>
              <a:gd name="connsiteX9" fmla="*/ 577208 w 957121"/>
              <a:gd name="connsiteY9" fmla="*/ 0 h 1729687"/>
              <a:gd name="connsiteX10" fmla="*/ 881136 w 957121"/>
              <a:gd name="connsiteY10" fmla="*/ 0 h 1729687"/>
              <a:gd name="connsiteX11" fmla="*/ 957120 w 957121"/>
              <a:gd name="connsiteY11" fmla="*/ 75984 h 1729687"/>
              <a:gd name="connsiteX12" fmla="*/ 957121 w 957121"/>
              <a:gd name="connsiteY12" fmla="*/ 1729687 h 172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7121" h="1729687">
                <a:moveTo>
                  <a:pt x="957121" y="1729687"/>
                </a:moveTo>
                <a:lnTo>
                  <a:pt x="0" y="1729687"/>
                </a:lnTo>
                <a:lnTo>
                  <a:pt x="0" y="75984"/>
                </a:lnTo>
                <a:cubicBezTo>
                  <a:pt x="0" y="34019"/>
                  <a:pt x="34019" y="0"/>
                  <a:pt x="75984" y="0"/>
                </a:cubicBezTo>
                <a:lnTo>
                  <a:pt x="379912" y="0"/>
                </a:lnTo>
                <a:cubicBezTo>
                  <a:pt x="421877" y="0"/>
                  <a:pt x="455896" y="34019"/>
                  <a:pt x="455896" y="75984"/>
                </a:cubicBezTo>
                <a:lnTo>
                  <a:pt x="455896" y="1163315"/>
                </a:lnTo>
                <a:lnTo>
                  <a:pt x="501224" y="1163315"/>
                </a:lnTo>
                <a:lnTo>
                  <a:pt x="501224" y="75984"/>
                </a:lnTo>
                <a:cubicBezTo>
                  <a:pt x="501224" y="34019"/>
                  <a:pt x="535243" y="0"/>
                  <a:pt x="577208" y="0"/>
                </a:cubicBezTo>
                <a:lnTo>
                  <a:pt x="881136" y="0"/>
                </a:lnTo>
                <a:cubicBezTo>
                  <a:pt x="923101" y="0"/>
                  <a:pt x="957120" y="34019"/>
                  <a:pt x="957120" y="75984"/>
                </a:cubicBezTo>
                <a:cubicBezTo>
                  <a:pt x="957120" y="627218"/>
                  <a:pt x="957121" y="1178453"/>
                  <a:pt x="957121" y="1729687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D1140C0-88F4-49FC-B367-F53294174067}"/>
              </a:ext>
            </a:extLst>
          </p:cNvPr>
          <p:cNvSpPr/>
          <p:nvPr/>
        </p:nvSpPr>
        <p:spPr bwMode="auto">
          <a:xfrm>
            <a:off x="522635" y="4968325"/>
            <a:ext cx="1406303" cy="1125125"/>
          </a:xfrm>
          <a:custGeom>
            <a:avLst/>
            <a:gdLst>
              <a:gd name="connsiteX0" fmla="*/ 191172 w 1406303"/>
              <a:gd name="connsiteY0" fmla="*/ 0 h 1125125"/>
              <a:gd name="connsiteX1" fmla="*/ 1215131 w 1406303"/>
              <a:gd name="connsiteY1" fmla="*/ 0 h 1125125"/>
              <a:gd name="connsiteX2" fmla="*/ 1230051 w 1406303"/>
              <a:gd name="connsiteY2" fmla="*/ 221558 h 1125125"/>
              <a:gd name="connsiteX3" fmla="*/ 1396460 w 1406303"/>
              <a:gd name="connsiteY3" fmla="*/ 1091639 h 1125125"/>
              <a:gd name="connsiteX4" fmla="*/ 1406303 w 1406303"/>
              <a:gd name="connsiteY4" fmla="*/ 1125125 h 1125125"/>
              <a:gd name="connsiteX5" fmla="*/ 0 w 1406303"/>
              <a:gd name="connsiteY5" fmla="*/ 1125125 h 1125125"/>
              <a:gd name="connsiteX6" fmla="*/ 9842 w 1406303"/>
              <a:gd name="connsiteY6" fmla="*/ 1091640 h 1125125"/>
              <a:gd name="connsiteX7" fmla="*/ 176252 w 1406303"/>
              <a:gd name="connsiteY7" fmla="*/ 221559 h 112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6303" h="1125125">
                <a:moveTo>
                  <a:pt x="191172" y="0"/>
                </a:moveTo>
                <a:lnTo>
                  <a:pt x="1215131" y="0"/>
                </a:lnTo>
                <a:lnTo>
                  <a:pt x="1230051" y="221558"/>
                </a:lnTo>
                <a:cubicBezTo>
                  <a:pt x="1256019" y="475698"/>
                  <a:pt x="1311757" y="775521"/>
                  <a:pt x="1396460" y="1091639"/>
                </a:cubicBezTo>
                <a:lnTo>
                  <a:pt x="1406303" y="1125125"/>
                </a:lnTo>
                <a:lnTo>
                  <a:pt x="0" y="1125125"/>
                </a:lnTo>
                <a:lnTo>
                  <a:pt x="9842" y="1091640"/>
                </a:lnTo>
                <a:cubicBezTo>
                  <a:pt x="94546" y="775522"/>
                  <a:pt x="150284" y="475699"/>
                  <a:pt x="176252" y="22155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C7040707-449E-433A-B514-53413944D46A}"/>
              </a:ext>
            </a:extLst>
          </p:cNvPr>
          <p:cNvSpPr/>
          <p:nvPr/>
        </p:nvSpPr>
        <p:spPr bwMode="auto">
          <a:xfrm>
            <a:off x="8106109" y="4787660"/>
            <a:ext cx="1205000" cy="1465388"/>
          </a:xfrm>
          <a:custGeom>
            <a:avLst/>
            <a:gdLst>
              <a:gd name="connsiteX0" fmla="*/ 191172 w 1406303"/>
              <a:gd name="connsiteY0" fmla="*/ 0 h 1125125"/>
              <a:gd name="connsiteX1" fmla="*/ 1215131 w 1406303"/>
              <a:gd name="connsiteY1" fmla="*/ 0 h 1125125"/>
              <a:gd name="connsiteX2" fmla="*/ 1230051 w 1406303"/>
              <a:gd name="connsiteY2" fmla="*/ 221558 h 1125125"/>
              <a:gd name="connsiteX3" fmla="*/ 1396460 w 1406303"/>
              <a:gd name="connsiteY3" fmla="*/ 1091639 h 1125125"/>
              <a:gd name="connsiteX4" fmla="*/ 1406303 w 1406303"/>
              <a:gd name="connsiteY4" fmla="*/ 1125125 h 1125125"/>
              <a:gd name="connsiteX5" fmla="*/ 0 w 1406303"/>
              <a:gd name="connsiteY5" fmla="*/ 1125125 h 1125125"/>
              <a:gd name="connsiteX6" fmla="*/ 9842 w 1406303"/>
              <a:gd name="connsiteY6" fmla="*/ 1091640 h 1125125"/>
              <a:gd name="connsiteX7" fmla="*/ 176252 w 1406303"/>
              <a:gd name="connsiteY7" fmla="*/ 221559 h 112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06303" h="1125125">
                <a:moveTo>
                  <a:pt x="191172" y="0"/>
                </a:moveTo>
                <a:lnTo>
                  <a:pt x="1215131" y="0"/>
                </a:lnTo>
                <a:lnTo>
                  <a:pt x="1230051" y="221558"/>
                </a:lnTo>
                <a:cubicBezTo>
                  <a:pt x="1256019" y="475698"/>
                  <a:pt x="1311757" y="775521"/>
                  <a:pt x="1396460" y="1091639"/>
                </a:cubicBezTo>
                <a:lnTo>
                  <a:pt x="1406303" y="1125125"/>
                </a:lnTo>
                <a:lnTo>
                  <a:pt x="0" y="1125125"/>
                </a:lnTo>
                <a:lnTo>
                  <a:pt x="9842" y="1091640"/>
                </a:lnTo>
                <a:cubicBezTo>
                  <a:pt x="94546" y="775522"/>
                  <a:pt x="150284" y="475699"/>
                  <a:pt x="176252" y="22155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C3E7BC0-48B9-4F8F-B7CA-1B485DC213FC}"/>
              </a:ext>
            </a:extLst>
          </p:cNvPr>
          <p:cNvSpPr/>
          <p:nvPr/>
        </p:nvSpPr>
        <p:spPr bwMode="auto">
          <a:xfrm rot="10800000">
            <a:off x="4474015" y="1014456"/>
            <a:ext cx="957121" cy="1257928"/>
          </a:xfrm>
          <a:custGeom>
            <a:avLst/>
            <a:gdLst>
              <a:gd name="connsiteX0" fmla="*/ 957121 w 957121"/>
              <a:gd name="connsiteY0" fmla="*/ 1257928 h 1257928"/>
              <a:gd name="connsiteX1" fmla="*/ 0 w 957121"/>
              <a:gd name="connsiteY1" fmla="*/ 1257928 h 1257928"/>
              <a:gd name="connsiteX2" fmla="*/ 0 w 957121"/>
              <a:gd name="connsiteY2" fmla="*/ 1125124 h 1257928"/>
              <a:gd name="connsiteX3" fmla="*/ 0 w 957121"/>
              <a:gd name="connsiteY3" fmla="*/ 785953 h 1257928"/>
              <a:gd name="connsiteX4" fmla="*/ 0 w 957121"/>
              <a:gd name="connsiteY4" fmla="*/ 75984 h 1257928"/>
              <a:gd name="connsiteX5" fmla="*/ 75984 w 957121"/>
              <a:gd name="connsiteY5" fmla="*/ 0 h 1257928"/>
              <a:gd name="connsiteX6" fmla="*/ 379912 w 957121"/>
              <a:gd name="connsiteY6" fmla="*/ 0 h 1257928"/>
              <a:gd name="connsiteX7" fmla="*/ 455896 w 957121"/>
              <a:gd name="connsiteY7" fmla="*/ 75984 h 1257928"/>
              <a:gd name="connsiteX8" fmla="*/ 455896 w 957121"/>
              <a:gd name="connsiteY8" fmla="*/ 691556 h 1257928"/>
              <a:gd name="connsiteX9" fmla="*/ 501224 w 957121"/>
              <a:gd name="connsiteY9" fmla="*/ 691556 h 1257928"/>
              <a:gd name="connsiteX10" fmla="*/ 501224 w 957121"/>
              <a:gd name="connsiteY10" fmla="*/ 75984 h 1257928"/>
              <a:gd name="connsiteX11" fmla="*/ 577208 w 957121"/>
              <a:gd name="connsiteY11" fmla="*/ 0 h 1257928"/>
              <a:gd name="connsiteX12" fmla="*/ 881136 w 957121"/>
              <a:gd name="connsiteY12" fmla="*/ 0 h 1257928"/>
              <a:gd name="connsiteX13" fmla="*/ 957120 w 957121"/>
              <a:gd name="connsiteY13" fmla="*/ 75984 h 1257928"/>
              <a:gd name="connsiteX14" fmla="*/ 957120 w 957121"/>
              <a:gd name="connsiteY14" fmla="*/ 785948 h 1257928"/>
              <a:gd name="connsiteX15" fmla="*/ 957121 w 957121"/>
              <a:gd name="connsiteY15" fmla="*/ 785953 h 1257928"/>
              <a:gd name="connsiteX0" fmla="*/ 957121 w 1028018"/>
              <a:gd name="connsiteY0" fmla="*/ 1257928 h 1257928"/>
              <a:gd name="connsiteX1" fmla="*/ 0 w 1028018"/>
              <a:gd name="connsiteY1" fmla="*/ 1257928 h 1257928"/>
              <a:gd name="connsiteX2" fmla="*/ 0 w 1028018"/>
              <a:gd name="connsiteY2" fmla="*/ 1125124 h 1257928"/>
              <a:gd name="connsiteX3" fmla="*/ 0 w 1028018"/>
              <a:gd name="connsiteY3" fmla="*/ 785953 h 1257928"/>
              <a:gd name="connsiteX4" fmla="*/ 0 w 1028018"/>
              <a:gd name="connsiteY4" fmla="*/ 75984 h 1257928"/>
              <a:gd name="connsiteX5" fmla="*/ 75984 w 1028018"/>
              <a:gd name="connsiteY5" fmla="*/ 0 h 1257928"/>
              <a:gd name="connsiteX6" fmla="*/ 379912 w 1028018"/>
              <a:gd name="connsiteY6" fmla="*/ 0 h 1257928"/>
              <a:gd name="connsiteX7" fmla="*/ 455896 w 1028018"/>
              <a:gd name="connsiteY7" fmla="*/ 75984 h 1257928"/>
              <a:gd name="connsiteX8" fmla="*/ 455896 w 1028018"/>
              <a:gd name="connsiteY8" fmla="*/ 691556 h 1257928"/>
              <a:gd name="connsiteX9" fmla="*/ 501224 w 1028018"/>
              <a:gd name="connsiteY9" fmla="*/ 691556 h 1257928"/>
              <a:gd name="connsiteX10" fmla="*/ 501224 w 1028018"/>
              <a:gd name="connsiteY10" fmla="*/ 75984 h 1257928"/>
              <a:gd name="connsiteX11" fmla="*/ 577208 w 1028018"/>
              <a:gd name="connsiteY11" fmla="*/ 0 h 1257928"/>
              <a:gd name="connsiteX12" fmla="*/ 881136 w 1028018"/>
              <a:gd name="connsiteY12" fmla="*/ 0 h 1257928"/>
              <a:gd name="connsiteX13" fmla="*/ 957120 w 1028018"/>
              <a:gd name="connsiteY13" fmla="*/ 75984 h 1257928"/>
              <a:gd name="connsiteX14" fmla="*/ 957120 w 1028018"/>
              <a:gd name="connsiteY14" fmla="*/ 785948 h 1257928"/>
              <a:gd name="connsiteX15" fmla="*/ 957121 w 1028018"/>
              <a:gd name="connsiteY15" fmla="*/ 1257928 h 1257928"/>
              <a:gd name="connsiteX0" fmla="*/ 957121 w 957121"/>
              <a:gd name="connsiteY0" fmla="*/ 1257928 h 1257928"/>
              <a:gd name="connsiteX1" fmla="*/ 0 w 957121"/>
              <a:gd name="connsiteY1" fmla="*/ 1257928 h 1257928"/>
              <a:gd name="connsiteX2" fmla="*/ 0 w 957121"/>
              <a:gd name="connsiteY2" fmla="*/ 1125124 h 1257928"/>
              <a:gd name="connsiteX3" fmla="*/ 0 w 957121"/>
              <a:gd name="connsiteY3" fmla="*/ 785953 h 1257928"/>
              <a:gd name="connsiteX4" fmla="*/ 0 w 957121"/>
              <a:gd name="connsiteY4" fmla="*/ 75984 h 1257928"/>
              <a:gd name="connsiteX5" fmla="*/ 75984 w 957121"/>
              <a:gd name="connsiteY5" fmla="*/ 0 h 1257928"/>
              <a:gd name="connsiteX6" fmla="*/ 379912 w 957121"/>
              <a:gd name="connsiteY6" fmla="*/ 0 h 1257928"/>
              <a:gd name="connsiteX7" fmla="*/ 455896 w 957121"/>
              <a:gd name="connsiteY7" fmla="*/ 75984 h 1257928"/>
              <a:gd name="connsiteX8" fmla="*/ 455896 w 957121"/>
              <a:gd name="connsiteY8" fmla="*/ 691556 h 1257928"/>
              <a:gd name="connsiteX9" fmla="*/ 501224 w 957121"/>
              <a:gd name="connsiteY9" fmla="*/ 691556 h 1257928"/>
              <a:gd name="connsiteX10" fmla="*/ 501224 w 957121"/>
              <a:gd name="connsiteY10" fmla="*/ 75984 h 1257928"/>
              <a:gd name="connsiteX11" fmla="*/ 577208 w 957121"/>
              <a:gd name="connsiteY11" fmla="*/ 0 h 1257928"/>
              <a:gd name="connsiteX12" fmla="*/ 881136 w 957121"/>
              <a:gd name="connsiteY12" fmla="*/ 0 h 1257928"/>
              <a:gd name="connsiteX13" fmla="*/ 957120 w 957121"/>
              <a:gd name="connsiteY13" fmla="*/ 75984 h 1257928"/>
              <a:gd name="connsiteX14" fmla="*/ 957121 w 957121"/>
              <a:gd name="connsiteY14" fmla="*/ 1257928 h 1257928"/>
              <a:gd name="connsiteX0" fmla="*/ 957121 w 957121"/>
              <a:gd name="connsiteY0" fmla="*/ 1257928 h 1257928"/>
              <a:gd name="connsiteX1" fmla="*/ 0 w 957121"/>
              <a:gd name="connsiteY1" fmla="*/ 1257928 h 1257928"/>
              <a:gd name="connsiteX2" fmla="*/ 0 w 957121"/>
              <a:gd name="connsiteY2" fmla="*/ 785953 h 1257928"/>
              <a:gd name="connsiteX3" fmla="*/ 0 w 957121"/>
              <a:gd name="connsiteY3" fmla="*/ 75984 h 1257928"/>
              <a:gd name="connsiteX4" fmla="*/ 75984 w 957121"/>
              <a:gd name="connsiteY4" fmla="*/ 0 h 1257928"/>
              <a:gd name="connsiteX5" fmla="*/ 379912 w 957121"/>
              <a:gd name="connsiteY5" fmla="*/ 0 h 1257928"/>
              <a:gd name="connsiteX6" fmla="*/ 455896 w 957121"/>
              <a:gd name="connsiteY6" fmla="*/ 75984 h 1257928"/>
              <a:gd name="connsiteX7" fmla="*/ 455896 w 957121"/>
              <a:gd name="connsiteY7" fmla="*/ 691556 h 1257928"/>
              <a:gd name="connsiteX8" fmla="*/ 501224 w 957121"/>
              <a:gd name="connsiteY8" fmla="*/ 691556 h 1257928"/>
              <a:gd name="connsiteX9" fmla="*/ 501224 w 957121"/>
              <a:gd name="connsiteY9" fmla="*/ 75984 h 1257928"/>
              <a:gd name="connsiteX10" fmla="*/ 577208 w 957121"/>
              <a:gd name="connsiteY10" fmla="*/ 0 h 1257928"/>
              <a:gd name="connsiteX11" fmla="*/ 881136 w 957121"/>
              <a:gd name="connsiteY11" fmla="*/ 0 h 1257928"/>
              <a:gd name="connsiteX12" fmla="*/ 957120 w 957121"/>
              <a:gd name="connsiteY12" fmla="*/ 75984 h 1257928"/>
              <a:gd name="connsiteX13" fmla="*/ 957121 w 957121"/>
              <a:gd name="connsiteY13" fmla="*/ 1257928 h 1257928"/>
              <a:gd name="connsiteX0" fmla="*/ 957121 w 957121"/>
              <a:gd name="connsiteY0" fmla="*/ 1257928 h 1257928"/>
              <a:gd name="connsiteX1" fmla="*/ 0 w 957121"/>
              <a:gd name="connsiteY1" fmla="*/ 1257928 h 1257928"/>
              <a:gd name="connsiteX2" fmla="*/ 0 w 957121"/>
              <a:gd name="connsiteY2" fmla="*/ 75984 h 1257928"/>
              <a:gd name="connsiteX3" fmla="*/ 75984 w 957121"/>
              <a:gd name="connsiteY3" fmla="*/ 0 h 1257928"/>
              <a:gd name="connsiteX4" fmla="*/ 379912 w 957121"/>
              <a:gd name="connsiteY4" fmla="*/ 0 h 1257928"/>
              <a:gd name="connsiteX5" fmla="*/ 455896 w 957121"/>
              <a:gd name="connsiteY5" fmla="*/ 75984 h 1257928"/>
              <a:gd name="connsiteX6" fmla="*/ 455896 w 957121"/>
              <a:gd name="connsiteY6" fmla="*/ 691556 h 1257928"/>
              <a:gd name="connsiteX7" fmla="*/ 501224 w 957121"/>
              <a:gd name="connsiteY7" fmla="*/ 691556 h 1257928"/>
              <a:gd name="connsiteX8" fmla="*/ 501224 w 957121"/>
              <a:gd name="connsiteY8" fmla="*/ 75984 h 1257928"/>
              <a:gd name="connsiteX9" fmla="*/ 577208 w 957121"/>
              <a:gd name="connsiteY9" fmla="*/ 0 h 1257928"/>
              <a:gd name="connsiteX10" fmla="*/ 881136 w 957121"/>
              <a:gd name="connsiteY10" fmla="*/ 0 h 1257928"/>
              <a:gd name="connsiteX11" fmla="*/ 957120 w 957121"/>
              <a:gd name="connsiteY11" fmla="*/ 75984 h 1257928"/>
              <a:gd name="connsiteX12" fmla="*/ 957121 w 957121"/>
              <a:gd name="connsiteY12" fmla="*/ 1257928 h 125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57121" h="1257928">
                <a:moveTo>
                  <a:pt x="957121" y="1257928"/>
                </a:moveTo>
                <a:lnTo>
                  <a:pt x="0" y="1257928"/>
                </a:lnTo>
                <a:lnTo>
                  <a:pt x="0" y="75984"/>
                </a:lnTo>
                <a:cubicBezTo>
                  <a:pt x="0" y="34019"/>
                  <a:pt x="34019" y="0"/>
                  <a:pt x="75984" y="0"/>
                </a:cubicBezTo>
                <a:lnTo>
                  <a:pt x="379912" y="0"/>
                </a:lnTo>
                <a:cubicBezTo>
                  <a:pt x="421877" y="0"/>
                  <a:pt x="455896" y="34019"/>
                  <a:pt x="455896" y="75984"/>
                </a:cubicBezTo>
                <a:lnTo>
                  <a:pt x="455896" y="691556"/>
                </a:lnTo>
                <a:lnTo>
                  <a:pt x="501224" y="691556"/>
                </a:lnTo>
                <a:lnTo>
                  <a:pt x="501224" y="75984"/>
                </a:lnTo>
                <a:cubicBezTo>
                  <a:pt x="501224" y="34019"/>
                  <a:pt x="535243" y="0"/>
                  <a:pt x="577208" y="0"/>
                </a:cubicBezTo>
                <a:lnTo>
                  <a:pt x="881136" y="0"/>
                </a:lnTo>
                <a:cubicBezTo>
                  <a:pt x="923101" y="0"/>
                  <a:pt x="957120" y="34019"/>
                  <a:pt x="957120" y="75984"/>
                </a:cubicBezTo>
                <a:cubicBezTo>
                  <a:pt x="957120" y="469965"/>
                  <a:pt x="957121" y="863947"/>
                  <a:pt x="957121" y="125792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522510C-4C9F-47E5-92C5-DE423E8DBDBB}"/>
              </a:ext>
            </a:extLst>
          </p:cNvPr>
          <p:cNvSpPr/>
          <p:nvPr/>
        </p:nvSpPr>
        <p:spPr bwMode="auto">
          <a:xfrm>
            <a:off x="8093311" y="2988055"/>
            <a:ext cx="1226836" cy="1177849"/>
          </a:xfrm>
          <a:custGeom>
            <a:avLst/>
            <a:gdLst>
              <a:gd name="connsiteX0" fmla="*/ 166082 w 1406303"/>
              <a:gd name="connsiteY0" fmla="*/ 0 h 1350150"/>
              <a:gd name="connsiteX1" fmla="*/ 1240221 w 1406303"/>
              <a:gd name="connsiteY1" fmla="*/ 0 h 1350150"/>
              <a:gd name="connsiteX2" fmla="*/ 1406303 w 1406303"/>
              <a:gd name="connsiteY2" fmla="*/ 1350150 h 1350150"/>
              <a:gd name="connsiteX3" fmla="*/ 727172 w 1406303"/>
              <a:gd name="connsiteY3" fmla="*/ 1350150 h 1350150"/>
              <a:gd name="connsiteX4" fmla="*/ 703151 w 1406303"/>
              <a:gd name="connsiteY4" fmla="*/ 960124 h 1350150"/>
              <a:gd name="connsiteX5" fmla="*/ 679130 w 1406303"/>
              <a:gd name="connsiteY5" fmla="*/ 1350150 h 1350150"/>
              <a:gd name="connsiteX6" fmla="*/ 0 w 1406303"/>
              <a:gd name="connsiteY6" fmla="*/ 1350150 h 135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6303" h="1350150">
                <a:moveTo>
                  <a:pt x="166082" y="0"/>
                </a:moveTo>
                <a:lnTo>
                  <a:pt x="1240221" y="0"/>
                </a:lnTo>
                <a:lnTo>
                  <a:pt x="1406303" y="1350150"/>
                </a:lnTo>
                <a:lnTo>
                  <a:pt x="727172" y="1350150"/>
                </a:lnTo>
                <a:lnTo>
                  <a:pt x="703151" y="960124"/>
                </a:lnTo>
                <a:lnTo>
                  <a:pt x="679130" y="1350150"/>
                </a:lnTo>
                <a:lnTo>
                  <a:pt x="0" y="135015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E6894F6F-6914-421D-B998-F7FEDC82E478}"/>
              </a:ext>
            </a:extLst>
          </p:cNvPr>
          <p:cNvSpPr/>
          <p:nvPr/>
        </p:nvSpPr>
        <p:spPr bwMode="auto">
          <a:xfrm>
            <a:off x="4411426" y="2837156"/>
            <a:ext cx="1111523" cy="1458800"/>
          </a:xfrm>
          <a:custGeom>
            <a:avLst/>
            <a:gdLst>
              <a:gd name="connsiteX0" fmla="*/ 156730 w 1274122"/>
              <a:gd name="connsiteY0" fmla="*/ 0 h 1729687"/>
              <a:gd name="connsiteX1" fmla="*/ 1117392 w 1274122"/>
              <a:gd name="connsiteY1" fmla="*/ 0 h 1729687"/>
              <a:gd name="connsiteX2" fmla="*/ 1274122 w 1274122"/>
              <a:gd name="connsiteY2" fmla="*/ 1729687 h 1729687"/>
              <a:gd name="connsiteX3" fmla="*/ 684093 w 1274122"/>
              <a:gd name="connsiteY3" fmla="*/ 1729687 h 1729687"/>
              <a:gd name="connsiteX4" fmla="*/ 637060 w 1274122"/>
              <a:gd name="connsiteY4" fmla="*/ 554450 h 1729687"/>
              <a:gd name="connsiteX5" fmla="*/ 590027 w 1274122"/>
              <a:gd name="connsiteY5" fmla="*/ 1729687 h 1729687"/>
              <a:gd name="connsiteX6" fmla="*/ 0 w 1274122"/>
              <a:gd name="connsiteY6" fmla="*/ 1729687 h 172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4122" h="1729687">
                <a:moveTo>
                  <a:pt x="156730" y="0"/>
                </a:moveTo>
                <a:lnTo>
                  <a:pt x="1117392" y="0"/>
                </a:lnTo>
                <a:lnTo>
                  <a:pt x="1274122" y="1729687"/>
                </a:lnTo>
                <a:lnTo>
                  <a:pt x="684093" y="1729687"/>
                </a:lnTo>
                <a:lnTo>
                  <a:pt x="637060" y="554450"/>
                </a:lnTo>
                <a:lnTo>
                  <a:pt x="590027" y="1729687"/>
                </a:lnTo>
                <a:lnTo>
                  <a:pt x="0" y="1729687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52E18C5-D8B7-4BB9-BB75-3B297A21B8CD}"/>
              </a:ext>
            </a:extLst>
          </p:cNvPr>
          <p:cNvSpPr/>
          <p:nvPr/>
        </p:nvSpPr>
        <p:spPr bwMode="auto">
          <a:xfrm>
            <a:off x="2400741" y="4956123"/>
            <a:ext cx="1386256" cy="1160006"/>
          </a:xfrm>
          <a:custGeom>
            <a:avLst/>
            <a:gdLst>
              <a:gd name="connsiteX0" fmla="*/ 190538 w 1485586"/>
              <a:gd name="connsiteY0" fmla="*/ 0 h 1219364"/>
              <a:gd name="connsiteX1" fmla="*/ 1295048 w 1485586"/>
              <a:gd name="connsiteY1" fmla="*/ 0 h 1219364"/>
              <a:gd name="connsiteX2" fmla="*/ 1485586 w 1485586"/>
              <a:gd name="connsiteY2" fmla="*/ 1219364 h 1219364"/>
              <a:gd name="connsiteX3" fmla="*/ 0 w 1485586"/>
              <a:gd name="connsiteY3" fmla="*/ 1219364 h 1219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5586" h="1219364">
                <a:moveTo>
                  <a:pt x="190538" y="0"/>
                </a:moveTo>
                <a:lnTo>
                  <a:pt x="1295048" y="0"/>
                </a:lnTo>
                <a:lnTo>
                  <a:pt x="1485586" y="1219364"/>
                </a:lnTo>
                <a:lnTo>
                  <a:pt x="0" y="121936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E564559-D9AB-4C8F-BD4C-6C79AECC0863}"/>
              </a:ext>
            </a:extLst>
          </p:cNvPr>
          <p:cNvSpPr/>
          <p:nvPr/>
        </p:nvSpPr>
        <p:spPr bwMode="auto">
          <a:xfrm rot="10800000">
            <a:off x="6116127" y="4938193"/>
            <a:ext cx="1414732" cy="1238320"/>
          </a:xfrm>
          <a:custGeom>
            <a:avLst/>
            <a:gdLst>
              <a:gd name="connsiteX0" fmla="*/ 1485586 w 1485586"/>
              <a:gd name="connsiteY0" fmla="*/ 1219364 h 1219364"/>
              <a:gd name="connsiteX1" fmla="*/ 0 w 1485586"/>
              <a:gd name="connsiteY1" fmla="*/ 1219364 h 1219364"/>
              <a:gd name="connsiteX2" fmla="*/ 121961 w 1485586"/>
              <a:gd name="connsiteY2" fmla="*/ 0 h 1219364"/>
              <a:gd name="connsiteX3" fmla="*/ 1363625 w 1485586"/>
              <a:gd name="connsiteY3" fmla="*/ 0 h 1219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5586" h="1219364">
                <a:moveTo>
                  <a:pt x="1485586" y="1219364"/>
                </a:moveTo>
                <a:lnTo>
                  <a:pt x="0" y="1219364"/>
                </a:lnTo>
                <a:lnTo>
                  <a:pt x="121961" y="0"/>
                </a:lnTo>
                <a:lnTo>
                  <a:pt x="136362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37E0AA71-6E2F-48B4-AA09-817A7A87EB27}"/>
              </a:ext>
            </a:extLst>
          </p:cNvPr>
          <p:cNvSpPr/>
          <p:nvPr/>
        </p:nvSpPr>
        <p:spPr bwMode="auto">
          <a:xfrm>
            <a:off x="4426788" y="4799538"/>
            <a:ext cx="1052423" cy="1419772"/>
          </a:xfrm>
          <a:custGeom>
            <a:avLst/>
            <a:gdLst>
              <a:gd name="connsiteX0" fmla="*/ 190538 w 1485586"/>
              <a:gd name="connsiteY0" fmla="*/ 0 h 1219364"/>
              <a:gd name="connsiteX1" fmla="*/ 1295048 w 1485586"/>
              <a:gd name="connsiteY1" fmla="*/ 0 h 1219364"/>
              <a:gd name="connsiteX2" fmla="*/ 1485586 w 1485586"/>
              <a:gd name="connsiteY2" fmla="*/ 1219364 h 1219364"/>
              <a:gd name="connsiteX3" fmla="*/ 0 w 1485586"/>
              <a:gd name="connsiteY3" fmla="*/ 1219364 h 1219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5586" h="1219364">
                <a:moveTo>
                  <a:pt x="190538" y="0"/>
                </a:moveTo>
                <a:lnTo>
                  <a:pt x="1295048" y="0"/>
                </a:lnTo>
                <a:lnTo>
                  <a:pt x="1485586" y="1219364"/>
                </a:lnTo>
                <a:lnTo>
                  <a:pt x="0" y="1219364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7341D3EE-76B8-47C0-8E1C-331B6DADD907}"/>
              </a:ext>
            </a:extLst>
          </p:cNvPr>
          <p:cNvSpPr/>
          <p:nvPr/>
        </p:nvSpPr>
        <p:spPr bwMode="auto">
          <a:xfrm>
            <a:off x="2454735" y="1202655"/>
            <a:ext cx="1274122" cy="910325"/>
          </a:xfrm>
          <a:custGeom>
            <a:avLst/>
            <a:gdLst>
              <a:gd name="connsiteX0" fmla="*/ 0 w 1274122"/>
              <a:gd name="connsiteY0" fmla="*/ 0 h 910325"/>
              <a:gd name="connsiteX1" fmla="*/ 1274122 w 1274122"/>
              <a:gd name="connsiteY1" fmla="*/ 0 h 910325"/>
              <a:gd name="connsiteX2" fmla="*/ 1274122 w 1274122"/>
              <a:gd name="connsiteY2" fmla="*/ 910325 h 910325"/>
              <a:gd name="connsiteX3" fmla="*/ 670486 w 1274122"/>
              <a:gd name="connsiteY3" fmla="*/ 910325 h 910325"/>
              <a:gd name="connsiteX4" fmla="*/ 670486 w 1274122"/>
              <a:gd name="connsiteY4" fmla="*/ 502747 h 910325"/>
              <a:gd name="connsiteX5" fmla="*/ 637061 w 1274122"/>
              <a:gd name="connsiteY5" fmla="*/ 469322 h 910325"/>
              <a:gd name="connsiteX6" fmla="*/ 603636 w 1274122"/>
              <a:gd name="connsiteY6" fmla="*/ 502747 h 910325"/>
              <a:gd name="connsiteX7" fmla="*/ 603636 w 1274122"/>
              <a:gd name="connsiteY7" fmla="*/ 910325 h 910325"/>
              <a:gd name="connsiteX8" fmla="*/ 0 w 1274122"/>
              <a:gd name="connsiteY8" fmla="*/ 910325 h 91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4122" h="910325">
                <a:moveTo>
                  <a:pt x="0" y="0"/>
                </a:moveTo>
                <a:lnTo>
                  <a:pt x="1274122" y="0"/>
                </a:lnTo>
                <a:lnTo>
                  <a:pt x="1274122" y="910325"/>
                </a:lnTo>
                <a:lnTo>
                  <a:pt x="670486" y="910325"/>
                </a:lnTo>
                <a:lnTo>
                  <a:pt x="670486" y="502747"/>
                </a:lnTo>
                <a:cubicBezTo>
                  <a:pt x="670486" y="484287"/>
                  <a:pt x="655521" y="469322"/>
                  <a:pt x="637061" y="469322"/>
                </a:cubicBezTo>
                <a:cubicBezTo>
                  <a:pt x="618601" y="469322"/>
                  <a:pt x="603636" y="484287"/>
                  <a:pt x="603636" y="502747"/>
                </a:cubicBezTo>
                <a:lnTo>
                  <a:pt x="603636" y="910325"/>
                </a:lnTo>
                <a:lnTo>
                  <a:pt x="0" y="910325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8EE6C9B5-F142-46E2-B1B0-977529587E13}"/>
              </a:ext>
            </a:extLst>
          </p:cNvPr>
          <p:cNvSpPr/>
          <p:nvPr/>
        </p:nvSpPr>
        <p:spPr bwMode="auto">
          <a:xfrm rot="10800000">
            <a:off x="681270" y="2835838"/>
            <a:ext cx="1089035" cy="1495619"/>
          </a:xfrm>
          <a:custGeom>
            <a:avLst/>
            <a:gdLst>
              <a:gd name="connsiteX0" fmla="*/ 1358871 w 1358871"/>
              <a:gd name="connsiteY0" fmla="*/ 1866196 h 1866196"/>
              <a:gd name="connsiteX1" fmla="*/ 0 w 1358871"/>
              <a:gd name="connsiteY1" fmla="*/ 1866196 h 1866196"/>
              <a:gd name="connsiteX2" fmla="*/ 149938 w 1358871"/>
              <a:gd name="connsiteY2" fmla="*/ 0 h 1866196"/>
              <a:gd name="connsiteX3" fmla="*/ 636161 w 1358871"/>
              <a:gd name="connsiteY3" fmla="*/ 0 h 1866196"/>
              <a:gd name="connsiteX4" fmla="*/ 636161 w 1358871"/>
              <a:gd name="connsiteY4" fmla="*/ 1212601 h 1866196"/>
              <a:gd name="connsiteX5" fmla="*/ 679436 w 1358871"/>
              <a:gd name="connsiteY5" fmla="*/ 1255876 h 1866196"/>
              <a:gd name="connsiteX6" fmla="*/ 722711 w 1358871"/>
              <a:gd name="connsiteY6" fmla="*/ 1212601 h 1866196"/>
              <a:gd name="connsiteX7" fmla="*/ 722711 w 1358871"/>
              <a:gd name="connsiteY7" fmla="*/ 0 h 1866196"/>
              <a:gd name="connsiteX8" fmla="*/ 1208933 w 1358871"/>
              <a:gd name="connsiteY8" fmla="*/ 0 h 1866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8871" h="1866196">
                <a:moveTo>
                  <a:pt x="1358871" y="1866196"/>
                </a:moveTo>
                <a:lnTo>
                  <a:pt x="0" y="1866196"/>
                </a:lnTo>
                <a:lnTo>
                  <a:pt x="149938" y="0"/>
                </a:lnTo>
                <a:lnTo>
                  <a:pt x="636161" y="0"/>
                </a:lnTo>
                <a:lnTo>
                  <a:pt x="636161" y="1212601"/>
                </a:lnTo>
                <a:cubicBezTo>
                  <a:pt x="636161" y="1236501"/>
                  <a:pt x="655536" y="1255876"/>
                  <a:pt x="679436" y="1255876"/>
                </a:cubicBezTo>
                <a:cubicBezTo>
                  <a:pt x="703336" y="1255876"/>
                  <a:pt x="722711" y="1236501"/>
                  <a:pt x="722711" y="1212601"/>
                </a:cubicBezTo>
                <a:lnTo>
                  <a:pt x="722711" y="0"/>
                </a:lnTo>
                <a:lnTo>
                  <a:pt x="120893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271BE95-1B26-4CCF-9AED-9142B4A95E0B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服、ズボン、スカートの外観図形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pptxi46_服、シャツ、ズボン、スカートの外観図形</dc:title>
  <dc:subject>pptxi46_服、シャツ、ズボン、スカートの外観図形</dc:subject>
  <dc:creator>でじけろお</dc:creator>
  <cp:revision>1</cp:revision>
  <dcterms:created xsi:type="dcterms:W3CDTF">2018-05-20T00:31:01Z</dcterms:created>
  <dcterms:modified xsi:type="dcterms:W3CDTF">2021-12-14T02:22:38Z</dcterms:modified>
  <cp:version>1</cp:version>
</cp:coreProperties>
</file>